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45"/>
  </p:notesMasterIdLst>
  <p:sldIdLst>
    <p:sldId id="256" r:id="rId2"/>
    <p:sldId id="257" r:id="rId3"/>
    <p:sldId id="258" r:id="rId4"/>
    <p:sldId id="267" r:id="rId5"/>
    <p:sldId id="259" r:id="rId6"/>
    <p:sldId id="265" r:id="rId7"/>
    <p:sldId id="269" r:id="rId8"/>
    <p:sldId id="268" r:id="rId9"/>
    <p:sldId id="264" r:id="rId10"/>
    <p:sldId id="270" r:id="rId11"/>
    <p:sldId id="300" r:id="rId12"/>
    <p:sldId id="261" r:id="rId13"/>
    <p:sldId id="262" r:id="rId14"/>
    <p:sldId id="263" r:id="rId15"/>
    <p:sldId id="271" r:id="rId16"/>
    <p:sldId id="274" r:id="rId17"/>
    <p:sldId id="275" r:id="rId18"/>
    <p:sldId id="272" r:id="rId19"/>
    <p:sldId id="276" r:id="rId20"/>
    <p:sldId id="273" r:id="rId21"/>
    <p:sldId id="277" r:id="rId22"/>
    <p:sldId id="279" r:id="rId23"/>
    <p:sldId id="280" r:id="rId24"/>
    <p:sldId id="282" r:id="rId25"/>
    <p:sldId id="283" r:id="rId26"/>
    <p:sldId id="285" r:id="rId27"/>
    <p:sldId id="301" r:id="rId28"/>
    <p:sldId id="287" r:id="rId29"/>
    <p:sldId id="288" r:id="rId30"/>
    <p:sldId id="286" r:id="rId31"/>
    <p:sldId id="303" r:id="rId32"/>
    <p:sldId id="290" r:id="rId33"/>
    <p:sldId id="292" r:id="rId34"/>
    <p:sldId id="294" r:id="rId35"/>
    <p:sldId id="293" r:id="rId36"/>
    <p:sldId id="306" r:id="rId37"/>
    <p:sldId id="307" r:id="rId38"/>
    <p:sldId id="295" r:id="rId39"/>
    <p:sldId id="308" r:id="rId40"/>
    <p:sldId id="310" r:id="rId41"/>
    <p:sldId id="296" r:id="rId42"/>
    <p:sldId id="309" r:id="rId43"/>
    <p:sldId id="297" r:id="rId44"/>
  </p:sldIdLst>
  <p:sldSz cx="12190413" cy="7021513"/>
  <p:notesSz cx="6858000" cy="9144000"/>
  <p:defaultTextStyle>
    <a:defPPr>
      <a:defRPr lang="ru-RU"/>
    </a:defPPr>
    <a:lvl1pPr marL="0" algn="l" defTabSz="1250259" rtl="0" eaLnBrk="1" latinLnBrk="0" hangingPunct="1">
      <a:defRPr sz="2500" kern="1200">
        <a:solidFill>
          <a:schemeClr val="tx1"/>
        </a:solidFill>
        <a:latin typeface="+mn-lt"/>
        <a:ea typeface="+mn-ea"/>
        <a:cs typeface="+mn-cs"/>
      </a:defRPr>
    </a:lvl1pPr>
    <a:lvl2pPr marL="625130" algn="l" defTabSz="1250259" rtl="0" eaLnBrk="1" latinLnBrk="0" hangingPunct="1">
      <a:defRPr sz="2500" kern="1200">
        <a:solidFill>
          <a:schemeClr val="tx1"/>
        </a:solidFill>
        <a:latin typeface="+mn-lt"/>
        <a:ea typeface="+mn-ea"/>
        <a:cs typeface="+mn-cs"/>
      </a:defRPr>
    </a:lvl2pPr>
    <a:lvl3pPr marL="1250259" algn="l" defTabSz="1250259" rtl="0" eaLnBrk="1" latinLnBrk="0" hangingPunct="1">
      <a:defRPr sz="2500" kern="1200">
        <a:solidFill>
          <a:schemeClr val="tx1"/>
        </a:solidFill>
        <a:latin typeface="+mn-lt"/>
        <a:ea typeface="+mn-ea"/>
        <a:cs typeface="+mn-cs"/>
      </a:defRPr>
    </a:lvl3pPr>
    <a:lvl4pPr marL="1875389" algn="l" defTabSz="1250259" rtl="0" eaLnBrk="1" latinLnBrk="0" hangingPunct="1">
      <a:defRPr sz="2500" kern="1200">
        <a:solidFill>
          <a:schemeClr val="tx1"/>
        </a:solidFill>
        <a:latin typeface="+mn-lt"/>
        <a:ea typeface="+mn-ea"/>
        <a:cs typeface="+mn-cs"/>
      </a:defRPr>
    </a:lvl4pPr>
    <a:lvl5pPr marL="2500518" algn="l" defTabSz="1250259" rtl="0" eaLnBrk="1" latinLnBrk="0" hangingPunct="1">
      <a:defRPr sz="2500" kern="1200">
        <a:solidFill>
          <a:schemeClr val="tx1"/>
        </a:solidFill>
        <a:latin typeface="+mn-lt"/>
        <a:ea typeface="+mn-ea"/>
        <a:cs typeface="+mn-cs"/>
      </a:defRPr>
    </a:lvl5pPr>
    <a:lvl6pPr marL="3125648" algn="l" defTabSz="1250259" rtl="0" eaLnBrk="1" latinLnBrk="0" hangingPunct="1">
      <a:defRPr sz="2500" kern="1200">
        <a:solidFill>
          <a:schemeClr val="tx1"/>
        </a:solidFill>
        <a:latin typeface="+mn-lt"/>
        <a:ea typeface="+mn-ea"/>
        <a:cs typeface="+mn-cs"/>
      </a:defRPr>
    </a:lvl6pPr>
    <a:lvl7pPr marL="3750777" algn="l" defTabSz="1250259" rtl="0" eaLnBrk="1" latinLnBrk="0" hangingPunct="1">
      <a:defRPr sz="2500" kern="1200">
        <a:solidFill>
          <a:schemeClr val="tx1"/>
        </a:solidFill>
        <a:latin typeface="+mn-lt"/>
        <a:ea typeface="+mn-ea"/>
        <a:cs typeface="+mn-cs"/>
      </a:defRPr>
    </a:lvl7pPr>
    <a:lvl8pPr marL="4375907" algn="l" defTabSz="1250259" rtl="0" eaLnBrk="1" latinLnBrk="0" hangingPunct="1">
      <a:defRPr sz="2500" kern="1200">
        <a:solidFill>
          <a:schemeClr val="tx1"/>
        </a:solidFill>
        <a:latin typeface="+mn-lt"/>
        <a:ea typeface="+mn-ea"/>
        <a:cs typeface="+mn-cs"/>
      </a:defRPr>
    </a:lvl8pPr>
    <a:lvl9pPr marL="5001036" algn="l" defTabSz="1250259" rtl="0" eaLnBrk="1" latinLnBrk="0" hangingPunct="1">
      <a:defRPr sz="25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1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0" autoAdjust="0"/>
    <p:restoredTop sz="94660"/>
  </p:normalViewPr>
  <p:slideViewPr>
    <p:cSldViewPr>
      <p:cViewPr varScale="1">
        <p:scale>
          <a:sx n="100" d="100"/>
          <a:sy n="100" d="100"/>
        </p:scale>
        <p:origin x="-132" y="-102"/>
      </p:cViewPr>
      <p:guideLst>
        <p:guide orient="horz" pos="2212"/>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средняя отметка по предмету</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2017-2018</c:v>
                </c:pt>
                <c:pt idx="1">
                  <c:v>2018-2019</c:v>
                </c:pt>
                <c:pt idx="2">
                  <c:v>2019-2020</c:v>
                </c:pt>
              </c:strCache>
            </c:strRef>
          </c:cat>
          <c:val>
            <c:numRef>
              <c:f>Лист1!$B$2:$B$4</c:f>
              <c:numCache>
                <c:formatCode>General</c:formatCode>
                <c:ptCount val="3"/>
                <c:pt idx="0">
                  <c:v>3.69</c:v>
                </c:pt>
                <c:pt idx="1">
                  <c:v>3.74</c:v>
                </c:pt>
                <c:pt idx="2">
                  <c:v>3.82</c:v>
                </c:pt>
              </c:numCache>
            </c:numRef>
          </c:val>
          <c:extLst xmlns:c16r2="http://schemas.microsoft.com/office/drawing/2015/06/chart">
            <c:ext xmlns:c16="http://schemas.microsoft.com/office/drawing/2014/chart" uri="{C3380CC4-5D6E-409C-BE32-E72D297353CC}">
              <c16:uniqueId val="{00000000-DA43-4804-A84A-EA7FB79B924E}"/>
            </c:ext>
          </c:extLst>
        </c:ser>
        <c:dLbls>
          <c:showLegendKey val="0"/>
          <c:showVal val="0"/>
          <c:showCatName val="0"/>
          <c:showSerName val="0"/>
          <c:showPercent val="0"/>
          <c:showBubbleSize val="0"/>
        </c:dLbls>
        <c:gapWidth val="150"/>
        <c:shape val="cylinder"/>
        <c:axId val="41387520"/>
        <c:axId val="36844032"/>
        <c:axId val="0"/>
      </c:bar3DChart>
      <c:catAx>
        <c:axId val="41387520"/>
        <c:scaling>
          <c:orientation val="minMax"/>
        </c:scaling>
        <c:delete val="0"/>
        <c:axPos val="b"/>
        <c:numFmt formatCode="General" sourceLinked="0"/>
        <c:majorTickMark val="out"/>
        <c:minorTickMark val="none"/>
        <c:tickLblPos val="nextTo"/>
        <c:crossAx val="36844032"/>
        <c:crosses val="autoZero"/>
        <c:auto val="1"/>
        <c:lblAlgn val="ctr"/>
        <c:lblOffset val="100"/>
        <c:noMultiLvlLbl val="0"/>
      </c:catAx>
      <c:valAx>
        <c:axId val="36844032"/>
        <c:scaling>
          <c:orientation val="minMax"/>
        </c:scaling>
        <c:delete val="0"/>
        <c:axPos val="l"/>
        <c:majorGridlines/>
        <c:numFmt formatCode="General" sourceLinked="1"/>
        <c:majorTickMark val="out"/>
        <c:minorTickMark val="none"/>
        <c:tickLblPos val="nextTo"/>
        <c:crossAx val="41387520"/>
        <c:crosses val="autoZero"/>
        <c:crossBetween val="between"/>
      </c:valAx>
    </c:plotArea>
    <c:legend>
      <c:legendPos val="l"/>
      <c:overlay val="0"/>
    </c:legend>
    <c:plotVisOnly val="1"/>
    <c:dispBlanksAs val="gap"/>
    <c:showDLblsOverMax val="0"/>
  </c:chart>
  <c:spPr>
    <a:solidFill>
      <a:schemeClr val="bg1"/>
    </a:solidFill>
    <a:ln>
      <a:solidFill>
        <a:schemeClr val="accent1"/>
      </a:solidFill>
    </a:ln>
  </c:spPr>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количество обучающихся на 4 и 5%</c:v>
                </c:pt>
              </c:strCache>
            </c:strRef>
          </c:tx>
          <c:spPr>
            <a:solidFill>
              <a:schemeClr val="accent6"/>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2017-2018</c:v>
                </c:pt>
                <c:pt idx="1">
                  <c:v>2018-2019</c:v>
                </c:pt>
                <c:pt idx="2">
                  <c:v>2019-2020</c:v>
                </c:pt>
              </c:strCache>
            </c:strRef>
          </c:cat>
          <c:val>
            <c:numRef>
              <c:f>Лист1!$B$2:$B$4</c:f>
              <c:numCache>
                <c:formatCode>General</c:formatCode>
                <c:ptCount val="3"/>
                <c:pt idx="0">
                  <c:v>53.76</c:v>
                </c:pt>
                <c:pt idx="1">
                  <c:v>62.89</c:v>
                </c:pt>
                <c:pt idx="2">
                  <c:v>69.790000000000006</c:v>
                </c:pt>
              </c:numCache>
            </c:numRef>
          </c:val>
          <c:extLst xmlns:c16r2="http://schemas.microsoft.com/office/drawing/2015/06/chart">
            <c:ext xmlns:c16="http://schemas.microsoft.com/office/drawing/2014/chart" uri="{C3380CC4-5D6E-409C-BE32-E72D297353CC}">
              <c16:uniqueId val="{00000000-2B20-497D-B901-F266C1372B9F}"/>
            </c:ext>
          </c:extLst>
        </c:ser>
        <c:dLbls>
          <c:showLegendKey val="0"/>
          <c:showVal val="1"/>
          <c:showCatName val="0"/>
          <c:showSerName val="0"/>
          <c:showPercent val="0"/>
          <c:showBubbleSize val="0"/>
        </c:dLbls>
        <c:gapWidth val="150"/>
        <c:shape val="cylinder"/>
        <c:axId val="41387008"/>
        <c:axId val="36845760"/>
        <c:axId val="0"/>
      </c:bar3DChart>
      <c:catAx>
        <c:axId val="41387008"/>
        <c:scaling>
          <c:orientation val="minMax"/>
        </c:scaling>
        <c:delete val="0"/>
        <c:axPos val="b"/>
        <c:numFmt formatCode="General" sourceLinked="0"/>
        <c:majorTickMark val="out"/>
        <c:minorTickMark val="none"/>
        <c:tickLblPos val="nextTo"/>
        <c:crossAx val="36845760"/>
        <c:crosses val="autoZero"/>
        <c:auto val="1"/>
        <c:lblAlgn val="ctr"/>
        <c:lblOffset val="100"/>
        <c:noMultiLvlLbl val="0"/>
      </c:catAx>
      <c:valAx>
        <c:axId val="36845760"/>
        <c:scaling>
          <c:orientation val="minMax"/>
        </c:scaling>
        <c:delete val="0"/>
        <c:axPos val="l"/>
        <c:majorGridlines/>
        <c:numFmt formatCode="General" sourceLinked="1"/>
        <c:majorTickMark val="out"/>
        <c:minorTickMark val="none"/>
        <c:tickLblPos val="nextTo"/>
        <c:crossAx val="41387008"/>
        <c:crosses val="autoZero"/>
        <c:crossBetween val="between"/>
      </c:valAx>
    </c:plotArea>
    <c:legend>
      <c:legendPos val="r"/>
      <c:overlay val="0"/>
    </c:legend>
    <c:plotVisOnly val="1"/>
    <c:dispBlanksAs val="gap"/>
    <c:showDLblsOverMax val="0"/>
  </c:chart>
  <c:spPr>
    <a:solidFill>
      <a:schemeClr val="bg1"/>
    </a:solidFill>
    <a:ln>
      <a:solidFill>
        <a:srgbClr val="00B0F0"/>
      </a:solidFill>
    </a:ln>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Качество,%</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2017-2018</c:v>
                </c:pt>
                <c:pt idx="1">
                  <c:v>2018-2019</c:v>
                </c:pt>
                <c:pt idx="2">
                  <c:v>2019-2020</c:v>
                </c:pt>
              </c:strCache>
            </c:strRef>
          </c:cat>
          <c:val>
            <c:numRef>
              <c:f>Лист1!$B$2:$B$4</c:f>
              <c:numCache>
                <c:formatCode>General</c:formatCode>
                <c:ptCount val="3"/>
                <c:pt idx="0">
                  <c:v>54.62</c:v>
                </c:pt>
                <c:pt idx="1">
                  <c:v>56.21</c:v>
                </c:pt>
                <c:pt idx="2">
                  <c:v>58.83</c:v>
                </c:pt>
              </c:numCache>
            </c:numRef>
          </c:val>
          <c:extLst xmlns:c16r2="http://schemas.microsoft.com/office/drawing/2015/06/chart">
            <c:ext xmlns:c16="http://schemas.microsoft.com/office/drawing/2014/chart" uri="{C3380CC4-5D6E-409C-BE32-E72D297353CC}">
              <c16:uniqueId val="{00000000-A4E8-44DD-8817-0DBE963485CB}"/>
            </c:ext>
          </c:extLst>
        </c:ser>
        <c:ser>
          <c:idx val="1"/>
          <c:order val="1"/>
          <c:tx>
            <c:strRef>
              <c:f>Лист1!$C$1</c:f>
              <c:strCache>
                <c:ptCount val="1"/>
                <c:pt idx="0">
                  <c:v>Обученность,%</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2017-2018</c:v>
                </c:pt>
                <c:pt idx="1">
                  <c:v>2018-2019</c:v>
                </c:pt>
                <c:pt idx="2">
                  <c:v>2019-2020</c:v>
                </c:pt>
              </c:strCache>
            </c:strRef>
          </c:cat>
          <c:val>
            <c:numRef>
              <c:f>Лист1!$C$2:$C$4</c:f>
              <c:numCache>
                <c:formatCode>General</c:formatCode>
                <c:ptCount val="3"/>
                <c:pt idx="0">
                  <c:v>100</c:v>
                </c:pt>
                <c:pt idx="1">
                  <c:v>100</c:v>
                </c:pt>
                <c:pt idx="2">
                  <c:v>100</c:v>
                </c:pt>
              </c:numCache>
            </c:numRef>
          </c:val>
          <c:extLst xmlns:c16r2="http://schemas.microsoft.com/office/drawing/2015/06/chart">
            <c:ext xmlns:c16="http://schemas.microsoft.com/office/drawing/2014/chart" uri="{C3380CC4-5D6E-409C-BE32-E72D297353CC}">
              <c16:uniqueId val="{00000001-A4E8-44DD-8817-0DBE963485CB}"/>
            </c:ext>
          </c:extLst>
        </c:ser>
        <c:dLbls>
          <c:showLegendKey val="0"/>
          <c:showVal val="1"/>
          <c:showCatName val="0"/>
          <c:showSerName val="0"/>
          <c:showPercent val="0"/>
          <c:showBubbleSize val="0"/>
        </c:dLbls>
        <c:gapWidth val="150"/>
        <c:shape val="cylinder"/>
        <c:axId val="41386496"/>
        <c:axId val="40305216"/>
        <c:axId val="0"/>
      </c:bar3DChart>
      <c:catAx>
        <c:axId val="41386496"/>
        <c:scaling>
          <c:orientation val="minMax"/>
        </c:scaling>
        <c:delete val="0"/>
        <c:axPos val="b"/>
        <c:numFmt formatCode="General" sourceLinked="0"/>
        <c:majorTickMark val="out"/>
        <c:minorTickMark val="none"/>
        <c:tickLblPos val="nextTo"/>
        <c:crossAx val="40305216"/>
        <c:crosses val="autoZero"/>
        <c:auto val="1"/>
        <c:lblAlgn val="ctr"/>
        <c:lblOffset val="100"/>
        <c:noMultiLvlLbl val="0"/>
      </c:catAx>
      <c:valAx>
        <c:axId val="40305216"/>
        <c:scaling>
          <c:orientation val="minMax"/>
        </c:scaling>
        <c:delete val="0"/>
        <c:axPos val="l"/>
        <c:majorGridlines/>
        <c:numFmt formatCode="General" sourceLinked="1"/>
        <c:majorTickMark val="out"/>
        <c:minorTickMark val="none"/>
        <c:tickLblPos val="nextTo"/>
        <c:crossAx val="41386496"/>
        <c:crosses val="autoZero"/>
        <c:crossBetween val="between"/>
      </c:valAx>
    </c:plotArea>
    <c:legend>
      <c:legendPos val="r"/>
      <c:overlay val="0"/>
    </c:legend>
    <c:plotVisOnly val="1"/>
    <c:dispBlanksAs val="gap"/>
    <c:showDLblsOverMax val="0"/>
  </c:chart>
  <c:spPr>
    <a:solidFill>
      <a:schemeClr val="bg1"/>
    </a:solidFill>
    <a:ln>
      <a:solidFill>
        <a:srgbClr val="00B0F0"/>
      </a:solidFill>
    </a:ln>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среднее значение бала ЕГЭ 2019г.</c:v>
                </c:pt>
              </c:strCache>
            </c:strRef>
          </c:tx>
          <c:spPr>
            <a:effectLst>
              <a:outerShdw blurRad="76200" dir="13500000" sy="23000" kx="1200000" algn="br" rotWithShape="0">
                <a:prstClr val="black">
                  <a:alpha val="20000"/>
                </a:prstClr>
              </a:outerShdw>
            </a:effectLst>
            <a:scene3d>
              <a:camera prst="orthographicFront"/>
              <a:lightRig rig="threePt" dir="t"/>
            </a:scene3d>
            <a:sp3d/>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Лист1!$A$2:$A$5</c:f>
              <c:strCache>
                <c:ptCount val="4"/>
                <c:pt idx="0">
                  <c:v>МБОУ Ясиновская СОШ</c:v>
                </c:pt>
                <c:pt idx="1">
                  <c:v>Куйбышевский район</c:v>
                </c:pt>
                <c:pt idx="2">
                  <c:v>Ростовская область</c:v>
                </c:pt>
                <c:pt idx="3">
                  <c:v>Российская Федерация</c:v>
                </c:pt>
              </c:strCache>
            </c:strRef>
          </c:cat>
          <c:val>
            <c:numRef>
              <c:f>Лист1!$B$2:$B$5</c:f>
              <c:numCache>
                <c:formatCode>General</c:formatCode>
                <c:ptCount val="4"/>
                <c:pt idx="0">
                  <c:v>69</c:v>
                </c:pt>
                <c:pt idx="1">
                  <c:v>65.5</c:v>
                </c:pt>
                <c:pt idx="2">
                  <c:v>70.099999999999994</c:v>
                </c:pt>
                <c:pt idx="3">
                  <c:v>73.8</c:v>
                </c:pt>
              </c:numCache>
            </c:numRef>
          </c:val>
          <c:extLst xmlns:c16r2="http://schemas.microsoft.com/office/drawing/2015/06/chart">
            <c:ext xmlns:c16="http://schemas.microsoft.com/office/drawing/2014/chart" uri="{C3380CC4-5D6E-409C-BE32-E72D297353CC}">
              <c16:uniqueId val="{00000000-0D16-45D9-B497-3310D49391A2}"/>
            </c:ext>
          </c:extLst>
        </c:ser>
        <c:dLbls>
          <c:showLegendKey val="0"/>
          <c:showVal val="1"/>
          <c:showCatName val="0"/>
          <c:showSerName val="0"/>
          <c:showPercent val="0"/>
          <c:showBubbleSize val="0"/>
        </c:dLbls>
        <c:gapWidth val="150"/>
        <c:shape val="box"/>
        <c:axId val="38342656"/>
        <c:axId val="40308096"/>
        <c:axId val="0"/>
      </c:bar3DChart>
      <c:catAx>
        <c:axId val="38342656"/>
        <c:scaling>
          <c:orientation val="minMax"/>
        </c:scaling>
        <c:delete val="0"/>
        <c:axPos val="b"/>
        <c:numFmt formatCode="General" sourceLinked="0"/>
        <c:majorTickMark val="out"/>
        <c:minorTickMark val="none"/>
        <c:tickLblPos val="nextTo"/>
        <c:crossAx val="40308096"/>
        <c:crosses val="autoZero"/>
        <c:auto val="1"/>
        <c:lblAlgn val="ctr"/>
        <c:lblOffset val="100"/>
        <c:noMultiLvlLbl val="0"/>
      </c:catAx>
      <c:valAx>
        <c:axId val="40308096"/>
        <c:scaling>
          <c:orientation val="minMax"/>
        </c:scaling>
        <c:delete val="0"/>
        <c:axPos val="l"/>
        <c:majorGridlines/>
        <c:numFmt formatCode="General" sourceLinked="1"/>
        <c:majorTickMark val="out"/>
        <c:minorTickMark val="none"/>
        <c:tickLblPos val="nextTo"/>
        <c:crossAx val="38342656"/>
        <c:crosses val="autoZero"/>
        <c:crossBetween val="between"/>
      </c:valAx>
    </c:plotArea>
    <c:legend>
      <c:legendPos val="t"/>
      <c:overlay val="0"/>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ВПР 8 класс, 2020г.</c:v>
                </c:pt>
              </c:strCache>
            </c:strRef>
          </c:tx>
          <c:spPr>
            <a:solidFill>
              <a:srgbClr val="92D050"/>
            </a:solidFill>
          </c:spPr>
          <c:invertIfNegative val="0"/>
          <c:dLbls>
            <c:dLbl>
              <c:idx val="0"/>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7740-417B-A0D5-B730E1E5E5EF}"/>
                </c:ext>
              </c:extLst>
            </c:dLbl>
            <c:dLbl>
              <c:idx val="1"/>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7740-417B-A0D5-B730E1E5E5EF}"/>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Лист1!$A$2:$A$3</c:f>
              <c:strCache>
                <c:ptCount val="2"/>
                <c:pt idx="0">
                  <c:v>качество</c:v>
                </c:pt>
                <c:pt idx="1">
                  <c:v>обученность</c:v>
                </c:pt>
              </c:strCache>
            </c:strRef>
          </c:cat>
          <c:val>
            <c:numRef>
              <c:f>Лист1!$B$2:$B$3</c:f>
              <c:numCache>
                <c:formatCode>General</c:formatCode>
                <c:ptCount val="2"/>
                <c:pt idx="0">
                  <c:v>54.6</c:v>
                </c:pt>
                <c:pt idx="1">
                  <c:v>100</c:v>
                </c:pt>
              </c:numCache>
            </c:numRef>
          </c:val>
          <c:extLst xmlns:c16r2="http://schemas.microsoft.com/office/drawing/2015/06/chart">
            <c:ext xmlns:c16="http://schemas.microsoft.com/office/drawing/2014/chart" uri="{C3380CC4-5D6E-409C-BE32-E72D297353CC}">
              <c16:uniqueId val="{00000002-7740-417B-A0D5-B730E1E5E5EF}"/>
            </c:ext>
          </c:extLst>
        </c:ser>
        <c:dLbls>
          <c:showLegendKey val="0"/>
          <c:showVal val="0"/>
          <c:showCatName val="0"/>
          <c:showSerName val="0"/>
          <c:showPercent val="0"/>
          <c:showBubbleSize val="0"/>
        </c:dLbls>
        <c:gapWidth val="150"/>
        <c:shape val="box"/>
        <c:axId val="38344192"/>
        <c:axId val="40309824"/>
        <c:axId val="0"/>
      </c:bar3DChart>
      <c:catAx>
        <c:axId val="38344192"/>
        <c:scaling>
          <c:orientation val="minMax"/>
        </c:scaling>
        <c:delete val="0"/>
        <c:axPos val="b"/>
        <c:numFmt formatCode="General" sourceLinked="0"/>
        <c:majorTickMark val="out"/>
        <c:minorTickMark val="none"/>
        <c:tickLblPos val="nextTo"/>
        <c:crossAx val="40309824"/>
        <c:crosses val="autoZero"/>
        <c:auto val="1"/>
        <c:lblAlgn val="ctr"/>
        <c:lblOffset val="100"/>
        <c:noMultiLvlLbl val="0"/>
      </c:catAx>
      <c:valAx>
        <c:axId val="40309824"/>
        <c:scaling>
          <c:orientation val="minMax"/>
        </c:scaling>
        <c:delete val="0"/>
        <c:axPos val="l"/>
        <c:majorGridlines/>
        <c:numFmt formatCode="General" sourceLinked="1"/>
        <c:majorTickMark val="out"/>
        <c:minorTickMark val="none"/>
        <c:tickLblPos val="nextTo"/>
        <c:crossAx val="38344192"/>
        <c:crosses val="autoZero"/>
        <c:crossBetween val="between"/>
      </c:valAx>
    </c:plotArea>
    <c:legend>
      <c:legendPos val="t"/>
      <c:overlay val="0"/>
    </c:legend>
    <c:plotVisOnly val="1"/>
    <c:dispBlanksAs val="gap"/>
    <c:showDLblsOverMax val="0"/>
  </c:chart>
  <c:txPr>
    <a:bodyPr/>
    <a:lstStyle/>
    <a:p>
      <a:pPr>
        <a:defRPr sz="1800"/>
      </a:pPr>
      <a:endParaRPr lang="ru-RU"/>
    </a:p>
  </c:txPr>
  <c:externalData r:id="rId1">
    <c:autoUpdate val="0"/>
  </c:externalData>
</c:chartSpace>
</file>

<file path=ppt/diagrams/_rels/data4.xml.rels><?xml version="1.0" encoding="UTF-8" standalone="yes"?>
<Relationships xmlns="http://schemas.openxmlformats.org/package/2006/relationships"><Relationship Id="rId1" Type="http://schemas.openxmlformats.org/officeDocument/2006/relationships/hyperlink" Target="https://agarkova-vv.ru/"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F60B3-1049-43EE-98A1-BF91FB9B5E95}" type="doc">
      <dgm:prSet loTypeId="urn:microsoft.com/office/officeart/2005/8/layout/target3" loCatId="list" qsTypeId="urn:microsoft.com/office/officeart/2005/8/quickstyle/simple1" qsCatId="simple" csTypeId="urn:microsoft.com/office/officeart/2005/8/colors/colorful4" csCatId="colorful" phldr="1"/>
      <dgm:spPr/>
    </dgm:pt>
    <dgm:pt modelId="{95A3811B-4B50-4FA3-A8AF-5479DAA703CE}">
      <dgm:prSet phldrT="[Текст]"/>
      <dgm:spPr/>
      <dgm:t>
        <a:bodyPr/>
        <a:lstStyle/>
        <a:p>
          <a:r>
            <a:rPr lang="ru-RU" b="1" u="none" dirty="0" smtClean="0"/>
            <a:t>диагностическое</a:t>
          </a:r>
          <a:endParaRPr lang="ru-RU" u="none" dirty="0"/>
        </a:p>
      </dgm:t>
    </dgm:pt>
    <dgm:pt modelId="{5E8CB784-73AF-4C8F-9050-F24EADCD69D4}" type="parTrans" cxnId="{D4FC9F38-FA63-4BBC-B0FD-4EF3D4866147}">
      <dgm:prSet/>
      <dgm:spPr/>
      <dgm:t>
        <a:bodyPr/>
        <a:lstStyle/>
        <a:p>
          <a:endParaRPr lang="ru-RU"/>
        </a:p>
      </dgm:t>
    </dgm:pt>
    <dgm:pt modelId="{BD3F6DB8-F8B5-48A0-A343-66C2CB8219A3}" type="sibTrans" cxnId="{D4FC9F38-FA63-4BBC-B0FD-4EF3D4866147}">
      <dgm:prSet/>
      <dgm:spPr/>
      <dgm:t>
        <a:bodyPr/>
        <a:lstStyle/>
        <a:p>
          <a:endParaRPr lang="ru-RU"/>
        </a:p>
      </dgm:t>
    </dgm:pt>
    <dgm:pt modelId="{1706E4A8-2A4F-4AA1-9FFB-16ABF56651CF}">
      <dgm:prSet phldrT="[Текст]"/>
      <dgm:spPr/>
      <dgm:t>
        <a:bodyPr/>
        <a:lstStyle/>
        <a:p>
          <a:r>
            <a:rPr lang="ru-RU" b="1" u="none" dirty="0" smtClean="0"/>
            <a:t>формирующее</a:t>
          </a:r>
          <a:endParaRPr lang="ru-RU" u="none" dirty="0"/>
        </a:p>
      </dgm:t>
    </dgm:pt>
    <dgm:pt modelId="{215C1A1B-C953-4C8D-915C-14847374EB62}" type="parTrans" cxnId="{71C26470-696F-4D54-A25D-4E3E61C2C1F3}">
      <dgm:prSet/>
      <dgm:spPr/>
      <dgm:t>
        <a:bodyPr/>
        <a:lstStyle/>
        <a:p>
          <a:endParaRPr lang="ru-RU"/>
        </a:p>
      </dgm:t>
    </dgm:pt>
    <dgm:pt modelId="{54DA43F7-D8B4-41EB-99AF-30C766C4699D}" type="sibTrans" cxnId="{71C26470-696F-4D54-A25D-4E3E61C2C1F3}">
      <dgm:prSet/>
      <dgm:spPr/>
      <dgm:t>
        <a:bodyPr/>
        <a:lstStyle/>
        <a:p>
          <a:endParaRPr lang="ru-RU"/>
        </a:p>
      </dgm:t>
    </dgm:pt>
    <dgm:pt modelId="{A94636EC-B2BB-4A17-8EF8-07F0672ADAC1}">
      <dgm:prSet phldrT="[Текст]"/>
      <dgm:spPr/>
      <dgm:t>
        <a:bodyPr/>
        <a:lstStyle/>
        <a:p>
          <a:r>
            <a:rPr lang="ru-RU" b="1" u="none" dirty="0" smtClean="0"/>
            <a:t>итоговое</a:t>
          </a:r>
          <a:endParaRPr lang="ru-RU" u="none" dirty="0"/>
        </a:p>
      </dgm:t>
    </dgm:pt>
    <dgm:pt modelId="{C12D516E-561E-4EB1-8CEA-986E02C51789}" type="sibTrans" cxnId="{ED666282-F7F9-4259-BC4F-E6BA26BE8C60}">
      <dgm:prSet/>
      <dgm:spPr/>
      <dgm:t>
        <a:bodyPr/>
        <a:lstStyle/>
        <a:p>
          <a:endParaRPr lang="ru-RU"/>
        </a:p>
      </dgm:t>
    </dgm:pt>
    <dgm:pt modelId="{AA070E29-02A0-40EC-8CCD-3979B8BDCBF6}" type="parTrans" cxnId="{ED666282-F7F9-4259-BC4F-E6BA26BE8C60}">
      <dgm:prSet/>
      <dgm:spPr/>
      <dgm:t>
        <a:bodyPr/>
        <a:lstStyle/>
        <a:p>
          <a:endParaRPr lang="ru-RU"/>
        </a:p>
      </dgm:t>
    </dgm:pt>
    <dgm:pt modelId="{8521CA48-3B10-4963-8BB8-8E7EC8CD38B0}" type="pres">
      <dgm:prSet presAssocID="{D35F60B3-1049-43EE-98A1-BF91FB9B5E95}" presName="Name0" presStyleCnt="0">
        <dgm:presLayoutVars>
          <dgm:chMax val="7"/>
          <dgm:dir/>
          <dgm:animLvl val="lvl"/>
          <dgm:resizeHandles val="exact"/>
        </dgm:presLayoutVars>
      </dgm:prSet>
      <dgm:spPr/>
    </dgm:pt>
    <dgm:pt modelId="{BAB98FDC-F563-40A3-9433-107CC3366CCA}" type="pres">
      <dgm:prSet presAssocID="{95A3811B-4B50-4FA3-A8AF-5479DAA703CE}" presName="circle1" presStyleLbl="node1" presStyleIdx="0" presStyleCnt="3"/>
      <dgm:spPr/>
    </dgm:pt>
    <dgm:pt modelId="{0815C650-80BE-48E4-9454-581489045213}" type="pres">
      <dgm:prSet presAssocID="{95A3811B-4B50-4FA3-A8AF-5479DAA703CE}" presName="space" presStyleCnt="0"/>
      <dgm:spPr/>
    </dgm:pt>
    <dgm:pt modelId="{1F8877D6-C83F-4D54-87BD-39C649E76B1E}" type="pres">
      <dgm:prSet presAssocID="{95A3811B-4B50-4FA3-A8AF-5479DAA703CE}" presName="rect1" presStyleLbl="alignAcc1" presStyleIdx="0" presStyleCnt="3"/>
      <dgm:spPr/>
      <dgm:t>
        <a:bodyPr/>
        <a:lstStyle/>
        <a:p>
          <a:endParaRPr lang="ru-RU"/>
        </a:p>
      </dgm:t>
    </dgm:pt>
    <dgm:pt modelId="{A0D7557A-1EFA-462D-8101-8B74BF42A14C}" type="pres">
      <dgm:prSet presAssocID="{1706E4A8-2A4F-4AA1-9FFB-16ABF56651CF}" presName="vertSpace2" presStyleLbl="node1" presStyleIdx="0" presStyleCnt="3"/>
      <dgm:spPr/>
    </dgm:pt>
    <dgm:pt modelId="{54709D4A-77C6-4C5D-8F72-8F264808C924}" type="pres">
      <dgm:prSet presAssocID="{1706E4A8-2A4F-4AA1-9FFB-16ABF56651CF}" presName="circle2" presStyleLbl="node1" presStyleIdx="1" presStyleCnt="3"/>
      <dgm:spPr/>
    </dgm:pt>
    <dgm:pt modelId="{540D322D-200E-45E9-B7C7-CA684B7E5DD2}" type="pres">
      <dgm:prSet presAssocID="{1706E4A8-2A4F-4AA1-9FFB-16ABF56651CF}" presName="rect2" presStyleLbl="alignAcc1" presStyleIdx="1" presStyleCnt="3"/>
      <dgm:spPr/>
      <dgm:t>
        <a:bodyPr/>
        <a:lstStyle/>
        <a:p>
          <a:endParaRPr lang="ru-RU"/>
        </a:p>
      </dgm:t>
    </dgm:pt>
    <dgm:pt modelId="{69DC58E7-4252-4FEC-97D9-7DC99C02BFD3}" type="pres">
      <dgm:prSet presAssocID="{A94636EC-B2BB-4A17-8EF8-07F0672ADAC1}" presName="vertSpace3" presStyleLbl="node1" presStyleIdx="1" presStyleCnt="3"/>
      <dgm:spPr/>
    </dgm:pt>
    <dgm:pt modelId="{99BA60A4-F49B-424F-A55A-BA4C6CBFC29D}" type="pres">
      <dgm:prSet presAssocID="{A94636EC-B2BB-4A17-8EF8-07F0672ADAC1}" presName="circle3" presStyleLbl="node1" presStyleIdx="2" presStyleCnt="3"/>
      <dgm:spPr/>
    </dgm:pt>
    <dgm:pt modelId="{FF6996DF-2797-4CAE-B05B-11DE6809D964}" type="pres">
      <dgm:prSet presAssocID="{A94636EC-B2BB-4A17-8EF8-07F0672ADAC1}" presName="rect3" presStyleLbl="alignAcc1" presStyleIdx="2" presStyleCnt="3"/>
      <dgm:spPr/>
      <dgm:t>
        <a:bodyPr/>
        <a:lstStyle/>
        <a:p>
          <a:endParaRPr lang="ru-RU"/>
        </a:p>
      </dgm:t>
    </dgm:pt>
    <dgm:pt modelId="{C526CB25-427B-408B-BF62-A856DCD80E43}" type="pres">
      <dgm:prSet presAssocID="{95A3811B-4B50-4FA3-A8AF-5479DAA703CE}" presName="rect1ParTxNoCh" presStyleLbl="alignAcc1" presStyleIdx="2" presStyleCnt="3">
        <dgm:presLayoutVars>
          <dgm:chMax val="1"/>
          <dgm:bulletEnabled val="1"/>
        </dgm:presLayoutVars>
      </dgm:prSet>
      <dgm:spPr/>
      <dgm:t>
        <a:bodyPr/>
        <a:lstStyle/>
        <a:p>
          <a:endParaRPr lang="ru-RU"/>
        </a:p>
      </dgm:t>
    </dgm:pt>
    <dgm:pt modelId="{C640E26F-EF8C-4E26-976E-F6F0C57A09F2}" type="pres">
      <dgm:prSet presAssocID="{1706E4A8-2A4F-4AA1-9FFB-16ABF56651CF}" presName="rect2ParTxNoCh" presStyleLbl="alignAcc1" presStyleIdx="2" presStyleCnt="3">
        <dgm:presLayoutVars>
          <dgm:chMax val="1"/>
          <dgm:bulletEnabled val="1"/>
        </dgm:presLayoutVars>
      </dgm:prSet>
      <dgm:spPr/>
      <dgm:t>
        <a:bodyPr/>
        <a:lstStyle/>
        <a:p>
          <a:endParaRPr lang="ru-RU"/>
        </a:p>
      </dgm:t>
    </dgm:pt>
    <dgm:pt modelId="{A9C2FF30-3242-41CF-A304-FA4AE816EAEC}" type="pres">
      <dgm:prSet presAssocID="{A94636EC-B2BB-4A17-8EF8-07F0672ADAC1}" presName="rect3ParTxNoCh" presStyleLbl="alignAcc1" presStyleIdx="2" presStyleCnt="3">
        <dgm:presLayoutVars>
          <dgm:chMax val="1"/>
          <dgm:bulletEnabled val="1"/>
        </dgm:presLayoutVars>
      </dgm:prSet>
      <dgm:spPr/>
      <dgm:t>
        <a:bodyPr/>
        <a:lstStyle/>
        <a:p>
          <a:endParaRPr lang="ru-RU"/>
        </a:p>
      </dgm:t>
    </dgm:pt>
  </dgm:ptLst>
  <dgm:cxnLst>
    <dgm:cxn modelId="{142E1160-7015-430C-B0D4-22A1D664FF31}" type="presOf" srcId="{1706E4A8-2A4F-4AA1-9FFB-16ABF56651CF}" destId="{540D322D-200E-45E9-B7C7-CA684B7E5DD2}" srcOrd="0" destOrd="0" presId="urn:microsoft.com/office/officeart/2005/8/layout/target3"/>
    <dgm:cxn modelId="{52C5DDB6-F27E-42EC-A671-1431DB40634A}" type="presOf" srcId="{95A3811B-4B50-4FA3-A8AF-5479DAA703CE}" destId="{1F8877D6-C83F-4D54-87BD-39C649E76B1E}" srcOrd="0" destOrd="0" presId="urn:microsoft.com/office/officeart/2005/8/layout/target3"/>
    <dgm:cxn modelId="{FB81DD2B-79C3-4ADA-A52D-D2CEE76B5A7B}" type="presOf" srcId="{1706E4A8-2A4F-4AA1-9FFB-16ABF56651CF}" destId="{C640E26F-EF8C-4E26-976E-F6F0C57A09F2}" srcOrd="1" destOrd="0" presId="urn:microsoft.com/office/officeart/2005/8/layout/target3"/>
    <dgm:cxn modelId="{477CCAB8-80E4-4E71-B9D2-B827FF61B771}" type="presOf" srcId="{D35F60B3-1049-43EE-98A1-BF91FB9B5E95}" destId="{8521CA48-3B10-4963-8BB8-8E7EC8CD38B0}" srcOrd="0" destOrd="0" presId="urn:microsoft.com/office/officeart/2005/8/layout/target3"/>
    <dgm:cxn modelId="{1831473D-26C3-40BB-B6E8-0B1D24D405F7}" type="presOf" srcId="{A94636EC-B2BB-4A17-8EF8-07F0672ADAC1}" destId="{A9C2FF30-3242-41CF-A304-FA4AE816EAEC}" srcOrd="1" destOrd="0" presId="urn:microsoft.com/office/officeart/2005/8/layout/target3"/>
    <dgm:cxn modelId="{A5C803D7-93AD-4C35-823E-FD5EAAC0F707}" type="presOf" srcId="{A94636EC-B2BB-4A17-8EF8-07F0672ADAC1}" destId="{FF6996DF-2797-4CAE-B05B-11DE6809D964}" srcOrd="0" destOrd="0" presId="urn:microsoft.com/office/officeart/2005/8/layout/target3"/>
    <dgm:cxn modelId="{ED666282-F7F9-4259-BC4F-E6BA26BE8C60}" srcId="{D35F60B3-1049-43EE-98A1-BF91FB9B5E95}" destId="{A94636EC-B2BB-4A17-8EF8-07F0672ADAC1}" srcOrd="2" destOrd="0" parTransId="{AA070E29-02A0-40EC-8CCD-3979B8BDCBF6}" sibTransId="{C12D516E-561E-4EB1-8CEA-986E02C51789}"/>
    <dgm:cxn modelId="{D4FC9F38-FA63-4BBC-B0FD-4EF3D4866147}" srcId="{D35F60B3-1049-43EE-98A1-BF91FB9B5E95}" destId="{95A3811B-4B50-4FA3-A8AF-5479DAA703CE}" srcOrd="0" destOrd="0" parTransId="{5E8CB784-73AF-4C8F-9050-F24EADCD69D4}" sibTransId="{BD3F6DB8-F8B5-48A0-A343-66C2CB8219A3}"/>
    <dgm:cxn modelId="{2733120D-1210-4E41-85FC-241FD503983F}" type="presOf" srcId="{95A3811B-4B50-4FA3-A8AF-5479DAA703CE}" destId="{C526CB25-427B-408B-BF62-A856DCD80E43}" srcOrd="1" destOrd="0" presId="urn:microsoft.com/office/officeart/2005/8/layout/target3"/>
    <dgm:cxn modelId="{71C26470-696F-4D54-A25D-4E3E61C2C1F3}" srcId="{D35F60B3-1049-43EE-98A1-BF91FB9B5E95}" destId="{1706E4A8-2A4F-4AA1-9FFB-16ABF56651CF}" srcOrd="1" destOrd="0" parTransId="{215C1A1B-C953-4C8D-915C-14847374EB62}" sibTransId="{54DA43F7-D8B4-41EB-99AF-30C766C4699D}"/>
    <dgm:cxn modelId="{62A4F3FB-7163-435C-A9B5-CE1FAB710155}" type="presParOf" srcId="{8521CA48-3B10-4963-8BB8-8E7EC8CD38B0}" destId="{BAB98FDC-F563-40A3-9433-107CC3366CCA}" srcOrd="0" destOrd="0" presId="urn:microsoft.com/office/officeart/2005/8/layout/target3"/>
    <dgm:cxn modelId="{653BB913-FA68-4CEE-BECA-3CFB9F415431}" type="presParOf" srcId="{8521CA48-3B10-4963-8BB8-8E7EC8CD38B0}" destId="{0815C650-80BE-48E4-9454-581489045213}" srcOrd="1" destOrd="0" presId="urn:microsoft.com/office/officeart/2005/8/layout/target3"/>
    <dgm:cxn modelId="{236860CB-4238-4DED-BEC3-3A7418FCCB91}" type="presParOf" srcId="{8521CA48-3B10-4963-8BB8-8E7EC8CD38B0}" destId="{1F8877D6-C83F-4D54-87BD-39C649E76B1E}" srcOrd="2" destOrd="0" presId="urn:microsoft.com/office/officeart/2005/8/layout/target3"/>
    <dgm:cxn modelId="{1333BBFA-CEE2-457F-B2C5-73E96194C0DA}" type="presParOf" srcId="{8521CA48-3B10-4963-8BB8-8E7EC8CD38B0}" destId="{A0D7557A-1EFA-462D-8101-8B74BF42A14C}" srcOrd="3" destOrd="0" presId="urn:microsoft.com/office/officeart/2005/8/layout/target3"/>
    <dgm:cxn modelId="{87193A31-DF19-43A9-A672-2CD9AD05532D}" type="presParOf" srcId="{8521CA48-3B10-4963-8BB8-8E7EC8CD38B0}" destId="{54709D4A-77C6-4C5D-8F72-8F264808C924}" srcOrd="4" destOrd="0" presId="urn:microsoft.com/office/officeart/2005/8/layout/target3"/>
    <dgm:cxn modelId="{FAC5C2A0-52C6-4E81-AE53-2FD0D91828C6}" type="presParOf" srcId="{8521CA48-3B10-4963-8BB8-8E7EC8CD38B0}" destId="{540D322D-200E-45E9-B7C7-CA684B7E5DD2}" srcOrd="5" destOrd="0" presId="urn:microsoft.com/office/officeart/2005/8/layout/target3"/>
    <dgm:cxn modelId="{1198E471-8C51-4050-92E0-87B91E0FBA5C}" type="presParOf" srcId="{8521CA48-3B10-4963-8BB8-8E7EC8CD38B0}" destId="{69DC58E7-4252-4FEC-97D9-7DC99C02BFD3}" srcOrd="6" destOrd="0" presId="urn:microsoft.com/office/officeart/2005/8/layout/target3"/>
    <dgm:cxn modelId="{9A4DDFD7-DAB6-4230-AAE5-BFDB546B3F02}" type="presParOf" srcId="{8521CA48-3B10-4963-8BB8-8E7EC8CD38B0}" destId="{99BA60A4-F49B-424F-A55A-BA4C6CBFC29D}" srcOrd="7" destOrd="0" presId="urn:microsoft.com/office/officeart/2005/8/layout/target3"/>
    <dgm:cxn modelId="{3ABFE317-89D2-4DDD-878B-43DA6A518135}" type="presParOf" srcId="{8521CA48-3B10-4963-8BB8-8E7EC8CD38B0}" destId="{FF6996DF-2797-4CAE-B05B-11DE6809D964}" srcOrd="8" destOrd="0" presId="urn:microsoft.com/office/officeart/2005/8/layout/target3"/>
    <dgm:cxn modelId="{A5F3C712-3393-4395-9E44-AFCAD27AB97F}" type="presParOf" srcId="{8521CA48-3B10-4963-8BB8-8E7EC8CD38B0}" destId="{C526CB25-427B-408B-BF62-A856DCD80E43}" srcOrd="9" destOrd="0" presId="urn:microsoft.com/office/officeart/2005/8/layout/target3"/>
    <dgm:cxn modelId="{EB5F3964-E143-4FCA-AA5F-CE864375B178}" type="presParOf" srcId="{8521CA48-3B10-4963-8BB8-8E7EC8CD38B0}" destId="{C640E26F-EF8C-4E26-976E-F6F0C57A09F2}" srcOrd="10" destOrd="0" presId="urn:microsoft.com/office/officeart/2005/8/layout/target3"/>
    <dgm:cxn modelId="{49056EB1-1D1F-4B98-BF86-83648F9C0388}" type="presParOf" srcId="{8521CA48-3B10-4963-8BB8-8E7EC8CD38B0}" destId="{A9C2FF30-3242-41CF-A304-FA4AE816EAEC}"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EF2EC6-AEBC-4356-9EE6-90A7E92DA53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ru-RU"/>
        </a:p>
      </dgm:t>
    </dgm:pt>
    <dgm:pt modelId="{1EF3B5C4-1BD1-442D-9E3F-5AC7472E0A1B}">
      <dgm:prSet phldrT="[Текст]" custT="1"/>
      <dgm:spPr/>
      <dgm:t>
        <a:bodyPr/>
        <a:lstStyle/>
        <a:p>
          <a:r>
            <a:rPr lang="ru-RU" sz="1100" dirty="0" smtClean="0"/>
            <a:t>Комплексный подход к оценке результатов образования (оценка предметных,       </a:t>
          </a:r>
          <a:r>
            <a:rPr lang="ru-RU" sz="1100" dirty="0" err="1" smtClean="0"/>
            <a:t>метапредметных</a:t>
          </a:r>
          <a:r>
            <a:rPr lang="ru-RU" sz="1100" dirty="0" smtClean="0"/>
            <a:t> и личностных результатов обучающихся);</a:t>
          </a:r>
          <a:endParaRPr lang="ru-RU" sz="1100" dirty="0"/>
        </a:p>
      </dgm:t>
    </dgm:pt>
    <dgm:pt modelId="{FC6B4CD7-5543-4A04-A2D2-C0F8CE8D279C}" type="parTrans" cxnId="{8E50A3EA-3F73-44C9-867F-A4F07AAAAC2E}">
      <dgm:prSet/>
      <dgm:spPr/>
      <dgm:t>
        <a:bodyPr/>
        <a:lstStyle/>
        <a:p>
          <a:endParaRPr lang="ru-RU"/>
        </a:p>
      </dgm:t>
    </dgm:pt>
    <dgm:pt modelId="{630B1A6B-9F6E-41B7-9EB1-45B2A1DE8470}" type="sibTrans" cxnId="{8E50A3EA-3F73-44C9-867F-A4F07AAAAC2E}">
      <dgm:prSet/>
      <dgm:spPr/>
      <dgm:t>
        <a:bodyPr/>
        <a:lstStyle/>
        <a:p>
          <a:endParaRPr lang="ru-RU"/>
        </a:p>
      </dgm:t>
    </dgm:pt>
    <dgm:pt modelId="{E3D848A5-7BBE-4FCA-9426-9B93A08D2EF4}">
      <dgm:prSet phldrT="[Текст]" custT="1"/>
      <dgm:spPr/>
      <dgm:t>
        <a:bodyPr/>
        <a:lstStyle/>
        <a:p>
          <a:r>
            <a:rPr lang="ru-RU" sz="1100" dirty="0" smtClean="0"/>
            <a:t>Использование планируемых результатов освоения основных образовательных программ в качестве содержательной и </a:t>
          </a:r>
          <a:r>
            <a:rPr lang="ru-RU" sz="1100" dirty="0" err="1" smtClean="0"/>
            <a:t>критериальной</a:t>
          </a:r>
          <a:r>
            <a:rPr lang="ru-RU" sz="1100" dirty="0" smtClean="0"/>
            <a:t> базы оценки;</a:t>
          </a:r>
        </a:p>
      </dgm:t>
    </dgm:pt>
    <dgm:pt modelId="{FEAE9B87-9DA3-412D-8A2F-27971868D8D9}" type="parTrans" cxnId="{E5E3BE01-EA6D-437A-ADA3-9EA96B0FECD7}">
      <dgm:prSet/>
      <dgm:spPr/>
      <dgm:t>
        <a:bodyPr/>
        <a:lstStyle/>
        <a:p>
          <a:endParaRPr lang="ru-RU"/>
        </a:p>
      </dgm:t>
    </dgm:pt>
    <dgm:pt modelId="{397DF973-6E79-4F10-A385-CE5431F5DCE7}" type="sibTrans" cxnId="{E5E3BE01-EA6D-437A-ADA3-9EA96B0FECD7}">
      <dgm:prSet/>
      <dgm:spPr/>
      <dgm:t>
        <a:bodyPr/>
        <a:lstStyle/>
        <a:p>
          <a:endParaRPr lang="ru-RU"/>
        </a:p>
      </dgm:t>
    </dgm:pt>
    <dgm:pt modelId="{534FAB87-EC49-4F88-96CA-80B46038946B}">
      <dgm:prSet phldrT="[Текст]"/>
      <dgm:spPr/>
      <dgm:t>
        <a:bodyPr/>
        <a:lstStyle/>
        <a:p>
          <a:r>
            <a:rPr lang="ru-RU" dirty="0" smtClean="0"/>
            <a:t>Уровневый подход к разработке планируемых результатов,</a:t>
          </a:r>
          <a:endParaRPr lang="ru-RU" dirty="0"/>
        </a:p>
      </dgm:t>
    </dgm:pt>
    <dgm:pt modelId="{6E08BB87-7855-4CE1-851D-158F46FBC08F}" type="parTrans" cxnId="{7FA072FF-C353-4453-B785-FAF9C56CFA4F}">
      <dgm:prSet/>
      <dgm:spPr/>
      <dgm:t>
        <a:bodyPr/>
        <a:lstStyle/>
        <a:p>
          <a:endParaRPr lang="ru-RU"/>
        </a:p>
      </dgm:t>
    </dgm:pt>
    <dgm:pt modelId="{CCC531D0-85D6-4952-93B8-F65E32E9102F}" type="sibTrans" cxnId="{7FA072FF-C353-4453-B785-FAF9C56CFA4F}">
      <dgm:prSet/>
      <dgm:spPr/>
      <dgm:t>
        <a:bodyPr/>
        <a:lstStyle/>
        <a:p>
          <a:endParaRPr lang="ru-RU"/>
        </a:p>
      </dgm:t>
    </dgm:pt>
    <dgm:pt modelId="{F29F06F0-B142-4733-8A19-8520FC851439}">
      <dgm:prSet phldrT="[Текст]"/>
      <dgm:spPr/>
      <dgm:t>
        <a:bodyPr/>
        <a:lstStyle/>
        <a:p>
          <a:r>
            <a:rPr lang="ru-RU" dirty="0" smtClean="0"/>
            <a:t>Оценка динамики образовательных достижений обучающихся;</a:t>
          </a:r>
          <a:endParaRPr lang="ru-RU" dirty="0"/>
        </a:p>
      </dgm:t>
    </dgm:pt>
    <dgm:pt modelId="{A5C37B1E-7F26-4DB0-A742-F652774A87B3}" type="parTrans" cxnId="{72DF0776-82B3-4AFA-83A3-D3401953C304}">
      <dgm:prSet/>
      <dgm:spPr/>
      <dgm:t>
        <a:bodyPr/>
        <a:lstStyle/>
        <a:p>
          <a:endParaRPr lang="ru-RU"/>
        </a:p>
      </dgm:t>
    </dgm:pt>
    <dgm:pt modelId="{FB145FB3-C8D4-42AE-8134-792618ECA476}" type="sibTrans" cxnId="{72DF0776-82B3-4AFA-83A3-D3401953C304}">
      <dgm:prSet/>
      <dgm:spPr/>
      <dgm:t>
        <a:bodyPr/>
        <a:lstStyle/>
        <a:p>
          <a:endParaRPr lang="ru-RU"/>
        </a:p>
      </dgm:t>
    </dgm:pt>
    <dgm:pt modelId="{2CB5F0AE-AC5D-4A28-9324-AA7ABB523726}">
      <dgm:prSet phldrT="[Текст]"/>
      <dgm:spPr/>
      <dgm:t>
        <a:bodyPr/>
        <a:lstStyle/>
        <a:p>
          <a:r>
            <a:rPr lang="ru-RU" dirty="0" smtClean="0"/>
            <a:t>Использование наряду со стандартизированными письменными или устными работами таких форм и методов оценки, как проекты, практические работы, творческие работы, наблюдения </a:t>
          </a:r>
          <a:endParaRPr lang="ru-RU" dirty="0"/>
        </a:p>
      </dgm:t>
    </dgm:pt>
    <dgm:pt modelId="{EA29AAE2-454A-48C4-8FFA-2EA4C43C546D}" type="parTrans" cxnId="{594C24CD-E7CE-4F28-ACCA-5AEBF0DEECA9}">
      <dgm:prSet/>
      <dgm:spPr/>
      <dgm:t>
        <a:bodyPr/>
        <a:lstStyle/>
        <a:p>
          <a:endParaRPr lang="ru-RU"/>
        </a:p>
      </dgm:t>
    </dgm:pt>
    <dgm:pt modelId="{77739C7F-07E7-485A-9935-AC3B1D4FB3E9}" type="sibTrans" cxnId="{594C24CD-E7CE-4F28-ACCA-5AEBF0DEECA9}">
      <dgm:prSet/>
      <dgm:spPr/>
      <dgm:t>
        <a:bodyPr/>
        <a:lstStyle/>
        <a:p>
          <a:endParaRPr lang="ru-RU"/>
        </a:p>
      </dgm:t>
    </dgm:pt>
    <dgm:pt modelId="{CA89C4B8-75B7-4EE0-8A3A-ADC7CD817D40}">
      <dgm:prSet phldrT="[Текст]"/>
      <dgm:spPr/>
      <dgm:t>
        <a:bodyPr/>
        <a:lstStyle/>
        <a:p>
          <a:r>
            <a:rPr lang="ru-RU" dirty="0" smtClean="0"/>
            <a:t>Самооценка и </a:t>
          </a:r>
          <a:r>
            <a:rPr lang="ru-RU" dirty="0" err="1" smtClean="0"/>
            <a:t>взаимооценка</a:t>
          </a:r>
          <a:r>
            <a:rPr lang="ru-RU" dirty="0" smtClean="0"/>
            <a:t> обучающихся;</a:t>
          </a:r>
          <a:endParaRPr lang="ru-RU" dirty="0"/>
        </a:p>
      </dgm:t>
    </dgm:pt>
    <dgm:pt modelId="{1389CCBC-9CC4-4F1D-AEB2-7D20EC0A6CC5}" type="parTrans" cxnId="{42E983CB-A511-4203-883E-032EC4C2063C}">
      <dgm:prSet/>
      <dgm:spPr/>
      <dgm:t>
        <a:bodyPr/>
        <a:lstStyle/>
        <a:p>
          <a:endParaRPr lang="ru-RU"/>
        </a:p>
      </dgm:t>
    </dgm:pt>
    <dgm:pt modelId="{1D7FB46B-0D3B-4B4B-A160-687C756614B2}" type="sibTrans" cxnId="{42E983CB-A511-4203-883E-032EC4C2063C}">
      <dgm:prSet/>
      <dgm:spPr/>
      <dgm:t>
        <a:bodyPr/>
        <a:lstStyle/>
        <a:p>
          <a:endParaRPr lang="ru-RU"/>
        </a:p>
      </dgm:t>
    </dgm:pt>
    <dgm:pt modelId="{30E1EC5C-2392-48C8-9555-C9AD506B70B4}">
      <dgm:prSet/>
      <dgm:spPr/>
      <dgm:t>
        <a:bodyPr/>
        <a:lstStyle/>
        <a:p>
          <a:r>
            <a:rPr lang="ru-RU" dirty="0" smtClean="0"/>
            <a:t>Использование накопительной системы оценивания (портфолио), характеризующей динамику индивидуальных образовательных достижений;</a:t>
          </a:r>
        </a:p>
      </dgm:t>
    </dgm:pt>
    <dgm:pt modelId="{3AD41BA9-98B1-44F5-A359-6C591D74B187}" type="parTrans" cxnId="{741E2910-A8A7-40DE-9FD2-967328702766}">
      <dgm:prSet/>
      <dgm:spPr/>
      <dgm:t>
        <a:bodyPr/>
        <a:lstStyle/>
        <a:p>
          <a:endParaRPr lang="ru-RU"/>
        </a:p>
      </dgm:t>
    </dgm:pt>
    <dgm:pt modelId="{E03FF551-0237-4569-B165-B6C887DDEA02}" type="sibTrans" cxnId="{741E2910-A8A7-40DE-9FD2-967328702766}">
      <dgm:prSet/>
      <dgm:spPr/>
      <dgm:t>
        <a:bodyPr/>
        <a:lstStyle/>
        <a:p>
          <a:endParaRPr lang="ru-RU"/>
        </a:p>
      </dgm:t>
    </dgm:pt>
    <dgm:pt modelId="{96323F5E-1466-4EAE-AB8C-098C5F077B26}" type="pres">
      <dgm:prSet presAssocID="{53EF2EC6-AEBC-4356-9EE6-90A7E92DA536}" presName="Name0" presStyleCnt="0">
        <dgm:presLayoutVars>
          <dgm:chMax val="7"/>
          <dgm:chPref val="7"/>
          <dgm:dir/>
        </dgm:presLayoutVars>
      </dgm:prSet>
      <dgm:spPr/>
      <dgm:t>
        <a:bodyPr/>
        <a:lstStyle/>
        <a:p>
          <a:endParaRPr lang="ru-RU"/>
        </a:p>
      </dgm:t>
    </dgm:pt>
    <dgm:pt modelId="{222C9DF7-66F6-4C04-9304-8C0DBE03F85D}" type="pres">
      <dgm:prSet presAssocID="{53EF2EC6-AEBC-4356-9EE6-90A7E92DA536}" presName="Name1" presStyleCnt="0"/>
      <dgm:spPr/>
      <dgm:t>
        <a:bodyPr/>
        <a:lstStyle/>
        <a:p>
          <a:endParaRPr lang="ru-RU"/>
        </a:p>
      </dgm:t>
    </dgm:pt>
    <dgm:pt modelId="{1AECF6D9-8C56-4D40-B982-9D876DB1388B}" type="pres">
      <dgm:prSet presAssocID="{53EF2EC6-AEBC-4356-9EE6-90A7E92DA536}" presName="cycle" presStyleCnt="0"/>
      <dgm:spPr/>
      <dgm:t>
        <a:bodyPr/>
        <a:lstStyle/>
        <a:p>
          <a:endParaRPr lang="ru-RU"/>
        </a:p>
      </dgm:t>
    </dgm:pt>
    <dgm:pt modelId="{4EF610C6-8FEA-4CCC-AA82-D72D579B5F5F}" type="pres">
      <dgm:prSet presAssocID="{53EF2EC6-AEBC-4356-9EE6-90A7E92DA536}" presName="srcNode" presStyleLbl="node1" presStyleIdx="0" presStyleCnt="7"/>
      <dgm:spPr/>
      <dgm:t>
        <a:bodyPr/>
        <a:lstStyle/>
        <a:p>
          <a:endParaRPr lang="ru-RU"/>
        </a:p>
      </dgm:t>
    </dgm:pt>
    <dgm:pt modelId="{B9DC9A08-5168-4164-BA81-B9133B9E37BA}" type="pres">
      <dgm:prSet presAssocID="{53EF2EC6-AEBC-4356-9EE6-90A7E92DA536}" presName="conn" presStyleLbl="parChTrans1D2" presStyleIdx="0" presStyleCnt="1"/>
      <dgm:spPr/>
      <dgm:t>
        <a:bodyPr/>
        <a:lstStyle/>
        <a:p>
          <a:endParaRPr lang="ru-RU"/>
        </a:p>
      </dgm:t>
    </dgm:pt>
    <dgm:pt modelId="{88B413C4-6D05-4FE1-8626-F7854C2EEF57}" type="pres">
      <dgm:prSet presAssocID="{53EF2EC6-AEBC-4356-9EE6-90A7E92DA536}" presName="extraNode" presStyleLbl="node1" presStyleIdx="0" presStyleCnt="7"/>
      <dgm:spPr/>
      <dgm:t>
        <a:bodyPr/>
        <a:lstStyle/>
        <a:p>
          <a:endParaRPr lang="ru-RU"/>
        </a:p>
      </dgm:t>
    </dgm:pt>
    <dgm:pt modelId="{E487957C-3395-42BE-87C5-C8F62B8A09EF}" type="pres">
      <dgm:prSet presAssocID="{53EF2EC6-AEBC-4356-9EE6-90A7E92DA536}" presName="dstNode" presStyleLbl="node1" presStyleIdx="0" presStyleCnt="7"/>
      <dgm:spPr/>
      <dgm:t>
        <a:bodyPr/>
        <a:lstStyle/>
        <a:p>
          <a:endParaRPr lang="ru-RU"/>
        </a:p>
      </dgm:t>
    </dgm:pt>
    <dgm:pt modelId="{6B49CC05-2C48-4805-BCC2-768B96A29AC1}" type="pres">
      <dgm:prSet presAssocID="{1EF3B5C4-1BD1-442D-9E3F-5AC7472E0A1B}" presName="text_1" presStyleLbl="node1" presStyleIdx="0" presStyleCnt="7">
        <dgm:presLayoutVars>
          <dgm:bulletEnabled val="1"/>
        </dgm:presLayoutVars>
      </dgm:prSet>
      <dgm:spPr/>
      <dgm:t>
        <a:bodyPr/>
        <a:lstStyle/>
        <a:p>
          <a:endParaRPr lang="ru-RU"/>
        </a:p>
      </dgm:t>
    </dgm:pt>
    <dgm:pt modelId="{076E27CF-55A1-4AED-807B-C7EC307CE3FF}" type="pres">
      <dgm:prSet presAssocID="{1EF3B5C4-1BD1-442D-9E3F-5AC7472E0A1B}" presName="accent_1" presStyleCnt="0"/>
      <dgm:spPr/>
      <dgm:t>
        <a:bodyPr/>
        <a:lstStyle/>
        <a:p>
          <a:endParaRPr lang="ru-RU"/>
        </a:p>
      </dgm:t>
    </dgm:pt>
    <dgm:pt modelId="{E03877E1-AAD2-41FD-A9B8-E46FE8A5DB5D}" type="pres">
      <dgm:prSet presAssocID="{1EF3B5C4-1BD1-442D-9E3F-5AC7472E0A1B}" presName="accentRepeatNode" presStyleLbl="solidFgAcc1" presStyleIdx="0" presStyleCnt="7"/>
      <dgm:spPr/>
      <dgm:t>
        <a:bodyPr/>
        <a:lstStyle/>
        <a:p>
          <a:endParaRPr lang="ru-RU"/>
        </a:p>
      </dgm:t>
    </dgm:pt>
    <dgm:pt modelId="{51EF60B7-4AA7-43E6-9E30-5D64C2687DC4}" type="pres">
      <dgm:prSet presAssocID="{E3D848A5-7BBE-4FCA-9426-9B93A08D2EF4}" presName="text_2" presStyleLbl="node1" presStyleIdx="1" presStyleCnt="7">
        <dgm:presLayoutVars>
          <dgm:bulletEnabled val="1"/>
        </dgm:presLayoutVars>
      </dgm:prSet>
      <dgm:spPr/>
      <dgm:t>
        <a:bodyPr/>
        <a:lstStyle/>
        <a:p>
          <a:endParaRPr lang="ru-RU"/>
        </a:p>
      </dgm:t>
    </dgm:pt>
    <dgm:pt modelId="{26E58C72-CF78-48F2-A36E-5D15E06644FF}" type="pres">
      <dgm:prSet presAssocID="{E3D848A5-7BBE-4FCA-9426-9B93A08D2EF4}" presName="accent_2" presStyleCnt="0"/>
      <dgm:spPr/>
      <dgm:t>
        <a:bodyPr/>
        <a:lstStyle/>
        <a:p>
          <a:endParaRPr lang="ru-RU"/>
        </a:p>
      </dgm:t>
    </dgm:pt>
    <dgm:pt modelId="{04E9B718-C880-46D3-8308-76F16DA8F228}" type="pres">
      <dgm:prSet presAssocID="{E3D848A5-7BBE-4FCA-9426-9B93A08D2EF4}" presName="accentRepeatNode" presStyleLbl="solidFgAcc1" presStyleIdx="1" presStyleCnt="7"/>
      <dgm:spPr/>
      <dgm:t>
        <a:bodyPr/>
        <a:lstStyle/>
        <a:p>
          <a:endParaRPr lang="ru-RU"/>
        </a:p>
      </dgm:t>
    </dgm:pt>
    <dgm:pt modelId="{E08459B1-EA32-475B-9538-1088C30EFF02}" type="pres">
      <dgm:prSet presAssocID="{534FAB87-EC49-4F88-96CA-80B46038946B}" presName="text_3" presStyleLbl="node1" presStyleIdx="2" presStyleCnt="7">
        <dgm:presLayoutVars>
          <dgm:bulletEnabled val="1"/>
        </dgm:presLayoutVars>
      </dgm:prSet>
      <dgm:spPr/>
      <dgm:t>
        <a:bodyPr/>
        <a:lstStyle/>
        <a:p>
          <a:endParaRPr lang="ru-RU"/>
        </a:p>
      </dgm:t>
    </dgm:pt>
    <dgm:pt modelId="{2B9046FB-629C-4E86-B1E9-7BC04093D6E5}" type="pres">
      <dgm:prSet presAssocID="{534FAB87-EC49-4F88-96CA-80B46038946B}" presName="accent_3" presStyleCnt="0"/>
      <dgm:spPr/>
      <dgm:t>
        <a:bodyPr/>
        <a:lstStyle/>
        <a:p>
          <a:endParaRPr lang="ru-RU"/>
        </a:p>
      </dgm:t>
    </dgm:pt>
    <dgm:pt modelId="{9406C82C-8A31-4EEE-BC68-4910DAB352D1}" type="pres">
      <dgm:prSet presAssocID="{534FAB87-EC49-4F88-96CA-80B46038946B}" presName="accentRepeatNode" presStyleLbl="solidFgAcc1" presStyleIdx="2" presStyleCnt="7"/>
      <dgm:spPr/>
      <dgm:t>
        <a:bodyPr/>
        <a:lstStyle/>
        <a:p>
          <a:endParaRPr lang="ru-RU"/>
        </a:p>
      </dgm:t>
    </dgm:pt>
    <dgm:pt modelId="{4824739B-A11F-467D-AA17-A936F82461C4}" type="pres">
      <dgm:prSet presAssocID="{F29F06F0-B142-4733-8A19-8520FC851439}" presName="text_4" presStyleLbl="node1" presStyleIdx="3" presStyleCnt="7">
        <dgm:presLayoutVars>
          <dgm:bulletEnabled val="1"/>
        </dgm:presLayoutVars>
      </dgm:prSet>
      <dgm:spPr/>
      <dgm:t>
        <a:bodyPr/>
        <a:lstStyle/>
        <a:p>
          <a:endParaRPr lang="ru-RU"/>
        </a:p>
      </dgm:t>
    </dgm:pt>
    <dgm:pt modelId="{F5C416F0-14B8-4F1B-9059-77E3B6D853E2}" type="pres">
      <dgm:prSet presAssocID="{F29F06F0-B142-4733-8A19-8520FC851439}" presName="accent_4" presStyleCnt="0"/>
      <dgm:spPr/>
      <dgm:t>
        <a:bodyPr/>
        <a:lstStyle/>
        <a:p>
          <a:endParaRPr lang="ru-RU"/>
        </a:p>
      </dgm:t>
    </dgm:pt>
    <dgm:pt modelId="{0275AA18-8F5B-44F6-A86F-1FA327856A53}" type="pres">
      <dgm:prSet presAssocID="{F29F06F0-B142-4733-8A19-8520FC851439}" presName="accentRepeatNode" presStyleLbl="solidFgAcc1" presStyleIdx="3" presStyleCnt="7"/>
      <dgm:spPr/>
      <dgm:t>
        <a:bodyPr/>
        <a:lstStyle/>
        <a:p>
          <a:endParaRPr lang="ru-RU"/>
        </a:p>
      </dgm:t>
    </dgm:pt>
    <dgm:pt modelId="{985AF9B0-77D4-4D64-B4AD-6F201B853429}" type="pres">
      <dgm:prSet presAssocID="{CA89C4B8-75B7-4EE0-8A3A-ADC7CD817D40}" presName="text_5" presStyleLbl="node1" presStyleIdx="4" presStyleCnt="7">
        <dgm:presLayoutVars>
          <dgm:bulletEnabled val="1"/>
        </dgm:presLayoutVars>
      </dgm:prSet>
      <dgm:spPr/>
      <dgm:t>
        <a:bodyPr/>
        <a:lstStyle/>
        <a:p>
          <a:endParaRPr lang="ru-RU"/>
        </a:p>
      </dgm:t>
    </dgm:pt>
    <dgm:pt modelId="{B35525E8-3B78-4C5F-9109-DB9D786DD1C1}" type="pres">
      <dgm:prSet presAssocID="{CA89C4B8-75B7-4EE0-8A3A-ADC7CD817D40}" presName="accent_5" presStyleCnt="0"/>
      <dgm:spPr/>
    </dgm:pt>
    <dgm:pt modelId="{A946ABD5-6569-409A-94CA-EB0A3F6E8E42}" type="pres">
      <dgm:prSet presAssocID="{CA89C4B8-75B7-4EE0-8A3A-ADC7CD817D40}" presName="accentRepeatNode" presStyleLbl="solidFgAcc1" presStyleIdx="4" presStyleCnt="7"/>
      <dgm:spPr/>
    </dgm:pt>
    <dgm:pt modelId="{F893A62B-E3D2-4018-AFC7-66682136D8F8}" type="pres">
      <dgm:prSet presAssocID="{30E1EC5C-2392-48C8-9555-C9AD506B70B4}" presName="text_6" presStyleLbl="node1" presStyleIdx="5" presStyleCnt="7">
        <dgm:presLayoutVars>
          <dgm:bulletEnabled val="1"/>
        </dgm:presLayoutVars>
      </dgm:prSet>
      <dgm:spPr/>
      <dgm:t>
        <a:bodyPr/>
        <a:lstStyle/>
        <a:p>
          <a:endParaRPr lang="ru-RU"/>
        </a:p>
      </dgm:t>
    </dgm:pt>
    <dgm:pt modelId="{1B1B3146-60D4-466C-8C35-6C476FA08B76}" type="pres">
      <dgm:prSet presAssocID="{30E1EC5C-2392-48C8-9555-C9AD506B70B4}" presName="accent_6" presStyleCnt="0"/>
      <dgm:spPr/>
    </dgm:pt>
    <dgm:pt modelId="{E148D5CF-117E-4AA7-92D9-204A5042EDB5}" type="pres">
      <dgm:prSet presAssocID="{30E1EC5C-2392-48C8-9555-C9AD506B70B4}" presName="accentRepeatNode" presStyleLbl="solidFgAcc1" presStyleIdx="5" presStyleCnt="7"/>
      <dgm:spPr/>
    </dgm:pt>
    <dgm:pt modelId="{E47E7212-A6A9-4D05-96C1-ABDC4F47E4F5}" type="pres">
      <dgm:prSet presAssocID="{2CB5F0AE-AC5D-4A28-9324-AA7ABB523726}" presName="text_7" presStyleLbl="node1" presStyleIdx="6" presStyleCnt="7">
        <dgm:presLayoutVars>
          <dgm:bulletEnabled val="1"/>
        </dgm:presLayoutVars>
      </dgm:prSet>
      <dgm:spPr/>
      <dgm:t>
        <a:bodyPr/>
        <a:lstStyle/>
        <a:p>
          <a:endParaRPr lang="ru-RU"/>
        </a:p>
      </dgm:t>
    </dgm:pt>
    <dgm:pt modelId="{BF5BAF99-2DB0-442B-B920-3F25B24EEA6A}" type="pres">
      <dgm:prSet presAssocID="{2CB5F0AE-AC5D-4A28-9324-AA7ABB523726}" presName="accent_7" presStyleCnt="0"/>
      <dgm:spPr/>
    </dgm:pt>
    <dgm:pt modelId="{33DF5CA0-3BE6-4091-9282-A3FE960DFE85}" type="pres">
      <dgm:prSet presAssocID="{2CB5F0AE-AC5D-4A28-9324-AA7ABB523726}" presName="accentRepeatNode" presStyleLbl="solidFgAcc1" presStyleIdx="6" presStyleCnt="7"/>
      <dgm:spPr/>
      <dgm:t>
        <a:bodyPr/>
        <a:lstStyle/>
        <a:p>
          <a:endParaRPr lang="ru-RU"/>
        </a:p>
      </dgm:t>
    </dgm:pt>
  </dgm:ptLst>
  <dgm:cxnLst>
    <dgm:cxn modelId="{42E983CB-A511-4203-883E-032EC4C2063C}" srcId="{53EF2EC6-AEBC-4356-9EE6-90A7E92DA536}" destId="{CA89C4B8-75B7-4EE0-8A3A-ADC7CD817D40}" srcOrd="4" destOrd="0" parTransId="{1389CCBC-9CC4-4F1D-AEB2-7D20EC0A6CC5}" sibTransId="{1D7FB46B-0D3B-4B4B-A160-687C756614B2}"/>
    <dgm:cxn modelId="{3435FCF5-70B2-42A2-86D5-565A25B1CCA2}" type="presOf" srcId="{534FAB87-EC49-4F88-96CA-80B46038946B}" destId="{E08459B1-EA32-475B-9538-1088C30EFF02}" srcOrd="0" destOrd="0" presId="urn:microsoft.com/office/officeart/2008/layout/VerticalCurvedList"/>
    <dgm:cxn modelId="{040A77AA-DE23-4797-B516-2C1724EA81C9}" type="presOf" srcId="{30E1EC5C-2392-48C8-9555-C9AD506B70B4}" destId="{F893A62B-E3D2-4018-AFC7-66682136D8F8}" srcOrd="0" destOrd="0" presId="urn:microsoft.com/office/officeart/2008/layout/VerticalCurvedList"/>
    <dgm:cxn modelId="{594C24CD-E7CE-4F28-ACCA-5AEBF0DEECA9}" srcId="{53EF2EC6-AEBC-4356-9EE6-90A7E92DA536}" destId="{2CB5F0AE-AC5D-4A28-9324-AA7ABB523726}" srcOrd="6" destOrd="0" parTransId="{EA29AAE2-454A-48C4-8FFA-2EA4C43C546D}" sibTransId="{77739C7F-07E7-485A-9935-AC3B1D4FB3E9}"/>
    <dgm:cxn modelId="{1CD8DD83-4F47-4652-B1B5-22F1A38E7BD0}" type="presOf" srcId="{2CB5F0AE-AC5D-4A28-9324-AA7ABB523726}" destId="{E47E7212-A6A9-4D05-96C1-ABDC4F47E4F5}" srcOrd="0" destOrd="0" presId="urn:microsoft.com/office/officeart/2008/layout/VerticalCurvedList"/>
    <dgm:cxn modelId="{741E2910-A8A7-40DE-9FD2-967328702766}" srcId="{53EF2EC6-AEBC-4356-9EE6-90A7E92DA536}" destId="{30E1EC5C-2392-48C8-9555-C9AD506B70B4}" srcOrd="5" destOrd="0" parTransId="{3AD41BA9-98B1-44F5-A359-6C591D74B187}" sibTransId="{E03FF551-0237-4569-B165-B6C887DDEA02}"/>
    <dgm:cxn modelId="{A5BEF65D-D48C-4D82-AD6C-2B1378F8B2A8}" type="presOf" srcId="{CA89C4B8-75B7-4EE0-8A3A-ADC7CD817D40}" destId="{985AF9B0-77D4-4D64-B4AD-6F201B853429}" srcOrd="0" destOrd="0" presId="urn:microsoft.com/office/officeart/2008/layout/VerticalCurvedList"/>
    <dgm:cxn modelId="{E5E3BE01-EA6D-437A-ADA3-9EA96B0FECD7}" srcId="{53EF2EC6-AEBC-4356-9EE6-90A7E92DA536}" destId="{E3D848A5-7BBE-4FCA-9426-9B93A08D2EF4}" srcOrd="1" destOrd="0" parTransId="{FEAE9B87-9DA3-412D-8A2F-27971868D8D9}" sibTransId="{397DF973-6E79-4F10-A385-CE5431F5DCE7}"/>
    <dgm:cxn modelId="{EE3C4979-E97D-4D8D-BC93-2F65B118C823}" type="presOf" srcId="{1EF3B5C4-1BD1-442D-9E3F-5AC7472E0A1B}" destId="{6B49CC05-2C48-4805-BCC2-768B96A29AC1}" srcOrd="0" destOrd="0" presId="urn:microsoft.com/office/officeart/2008/layout/VerticalCurvedList"/>
    <dgm:cxn modelId="{5A04201A-9943-42AC-B28B-AA679278835F}" type="presOf" srcId="{630B1A6B-9F6E-41B7-9EB1-45B2A1DE8470}" destId="{B9DC9A08-5168-4164-BA81-B9133B9E37BA}" srcOrd="0" destOrd="0" presId="urn:microsoft.com/office/officeart/2008/layout/VerticalCurvedList"/>
    <dgm:cxn modelId="{D140AC49-4560-43A4-9940-C4E1890FD769}" type="presOf" srcId="{E3D848A5-7BBE-4FCA-9426-9B93A08D2EF4}" destId="{51EF60B7-4AA7-43E6-9E30-5D64C2687DC4}" srcOrd="0" destOrd="0" presId="urn:microsoft.com/office/officeart/2008/layout/VerticalCurvedList"/>
    <dgm:cxn modelId="{6DEDAF07-CE19-4188-A591-EDA079615BF7}" type="presOf" srcId="{F29F06F0-B142-4733-8A19-8520FC851439}" destId="{4824739B-A11F-467D-AA17-A936F82461C4}" srcOrd="0" destOrd="0" presId="urn:microsoft.com/office/officeart/2008/layout/VerticalCurvedList"/>
    <dgm:cxn modelId="{7FA072FF-C353-4453-B785-FAF9C56CFA4F}" srcId="{53EF2EC6-AEBC-4356-9EE6-90A7E92DA536}" destId="{534FAB87-EC49-4F88-96CA-80B46038946B}" srcOrd="2" destOrd="0" parTransId="{6E08BB87-7855-4CE1-851D-158F46FBC08F}" sibTransId="{CCC531D0-85D6-4952-93B8-F65E32E9102F}"/>
    <dgm:cxn modelId="{6D581DE5-A95A-42A4-A0B4-3E8AEF45A20A}" type="presOf" srcId="{53EF2EC6-AEBC-4356-9EE6-90A7E92DA536}" destId="{96323F5E-1466-4EAE-AB8C-098C5F077B26}" srcOrd="0" destOrd="0" presId="urn:microsoft.com/office/officeart/2008/layout/VerticalCurvedList"/>
    <dgm:cxn modelId="{8E50A3EA-3F73-44C9-867F-A4F07AAAAC2E}" srcId="{53EF2EC6-AEBC-4356-9EE6-90A7E92DA536}" destId="{1EF3B5C4-1BD1-442D-9E3F-5AC7472E0A1B}" srcOrd="0" destOrd="0" parTransId="{FC6B4CD7-5543-4A04-A2D2-C0F8CE8D279C}" sibTransId="{630B1A6B-9F6E-41B7-9EB1-45B2A1DE8470}"/>
    <dgm:cxn modelId="{72DF0776-82B3-4AFA-83A3-D3401953C304}" srcId="{53EF2EC6-AEBC-4356-9EE6-90A7E92DA536}" destId="{F29F06F0-B142-4733-8A19-8520FC851439}" srcOrd="3" destOrd="0" parTransId="{A5C37B1E-7F26-4DB0-A742-F652774A87B3}" sibTransId="{FB145FB3-C8D4-42AE-8134-792618ECA476}"/>
    <dgm:cxn modelId="{24DA3819-6465-4E8E-B3D8-9EE5B7ED1FB5}" type="presParOf" srcId="{96323F5E-1466-4EAE-AB8C-098C5F077B26}" destId="{222C9DF7-66F6-4C04-9304-8C0DBE03F85D}" srcOrd="0" destOrd="0" presId="urn:microsoft.com/office/officeart/2008/layout/VerticalCurvedList"/>
    <dgm:cxn modelId="{B3DFA80C-57B0-4C87-9161-ED30386BF188}" type="presParOf" srcId="{222C9DF7-66F6-4C04-9304-8C0DBE03F85D}" destId="{1AECF6D9-8C56-4D40-B982-9D876DB1388B}" srcOrd="0" destOrd="0" presId="urn:microsoft.com/office/officeart/2008/layout/VerticalCurvedList"/>
    <dgm:cxn modelId="{32F20B61-6630-4966-B647-7A307C8D00DC}" type="presParOf" srcId="{1AECF6D9-8C56-4D40-B982-9D876DB1388B}" destId="{4EF610C6-8FEA-4CCC-AA82-D72D579B5F5F}" srcOrd="0" destOrd="0" presId="urn:microsoft.com/office/officeart/2008/layout/VerticalCurvedList"/>
    <dgm:cxn modelId="{D69D5E86-CE41-4C4B-A90D-75D596AEC598}" type="presParOf" srcId="{1AECF6D9-8C56-4D40-B982-9D876DB1388B}" destId="{B9DC9A08-5168-4164-BA81-B9133B9E37BA}" srcOrd="1" destOrd="0" presId="urn:microsoft.com/office/officeart/2008/layout/VerticalCurvedList"/>
    <dgm:cxn modelId="{65BFCAEC-2C51-48C5-85B7-BD4940C91316}" type="presParOf" srcId="{1AECF6D9-8C56-4D40-B982-9D876DB1388B}" destId="{88B413C4-6D05-4FE1-8626-F7854C2EEF57}" srcOrd="2" destOrd="0" presId="urn:microsoft.com/office/officeart/2008/layout/VerticalCurvedList"/>
    <dgm:cxn modelId="{84F859DC-88BC-4C90-94AE-70B3BC05FB24}" type="presParOf" srcId="{1AECF6D9-8C56-4D40-B982-9D876DB1388B}" destId="{E487957C-3395-42BE-87C5-C8F62B8A09EF}" srcOrd="3" destOrd="0" presId="urn:microsoft.com/office/officeart/2008/layout/VerticalCurvedList"/>
    <dgm:cxn modelId="{CBB1F86A-1FB8-4734-8482-6036C577BFB4}" type="presParOf" srcId="{222C9DF7-66F6-4C04-9304-8C0DBE03F85D}" destId="{6B49CC05-2C48-4805-BCC2-768B96A29AC1}" srcOrd="1" destOrd="0" presId="urn:microsoft.com/office/officeart/2008/layout/VerticalCurvedList"/>
    <dgm:cxn modelId="{83A854A7-0688-422B-8FB9-52266257F6A3}" type="presParOf" srcId="{222C9DF7-66F6-4C04-9304-8C0DBE03F85D}" destId="{076E27CF-55A1-4AED-807B-C7EC307CE3FF}" srcOrd="2" destOrd="0" presId="urn:microsoft.com/office/officeart/2008/layout/VerticalCurvedList"/>
    <dgm:cxn modelId="{76925420-6A07-47E2-86F0-3D0C54A9626D}" type="presParOf" srcId="{076E27CF-55A1-4AED-807B-C7EC307CE3FF}" destId="{E03877E1-AAD2-41FD-A9B8-E46FE8A5DB5D}" srcOrd="0" destOrd="0" presId="urn:microsoft.com/office/officeart/2008/layout/VerticalCurvedList"/>
    <dgm:cxn modelId="{96A3F3E7-57ED-41F3-BA98-659EEC8E6F1C}" type="presParOf" srcId="{222C9DF7-66F6-4C04-9304-8C0DBE03F85D}" destId="{51EF60B7-4AA7-43E6-9E30-5D64C2687DC4}" srcOrd="3" destOrd="0" presId="urn:microsoft.com/office/officeart/2008/layout/VerticalCurvedList"/>
    <dgm:cxn modelId="{F6F1564D-1FE0-47D3-A6B0-F0F41692597B}" type="presParOf" srcId="{222C9DF7-66F6-4C04-9304-8C0DBE03F85D}" destId="{26E58C72-CF78-48F2-A36E-5D15E06644FF}" srcOrd="4" destOrd="0" presId="urn:microsoft.com/office/officeart/2008/layout/VerticalCurvedList"/>
    <dgm:cxn modelId="{EE2F85C9-7022-4701-9F5D-AA02B17BB964}" type="presParOf" srcId="{26E58C72-CF78-48F2-A36E-5D15E06644FF}" destId="{04E9B718-C880-46D3-8308-76F16DA8F228}" srcOrd="0" destOrd="0" presId="urn:microsoft.com/office/officeart/2008/layout/VerticalCurvedList"/>
    <dgm:cxn modelId="{B2725F6D-25AE-45A3-89A6-C35DDB6D497D}" type="presParOf" srcId="{222C9DF7-66F6-4C04-9304-8C0DBE03F85D}" destId="{E08459B1-EA32-475B-9538-1088C30EFF02}" srcOrd="5" destOrd="0" presId="urn:microsoft.com/office/officeart/2008/layout/VerticalCurvedList"/>
    <dgm:cxn modelId="{6C64F936-CE7C-4511-91E8-8B3CFBC9AF0F}" type="presParOf" srcId="{222C9DF7-66F6-4C04-9304-8C0DBE03F85D}" destId="{2B9046FB-629C-4E86-B1E9-7BC04093D6E5}" srcOrd="6" destOrd="0" presId="urn:microsoft.com/office/officeart/2008/layout/VerticalCurvedList"/>
    <dgm:cxn modelId="{34E2C590-14EA-4140-AEC5-5F573EE41AFF}" type="presParOf" srcId="{2B9046FB-629C-4E86-B1E9-7BC04093D6E5}" destId="{9406C82C-8A31-4EEE-BC68-4910DAB352D1}" srcOrd="0" destOrd="0" presId="urn:microsoft.com/office/officeart/2008/layout/VerticalCurvedList"/>
    <dgm:cxn modelId="{EC76B036-B845-4F24-BCC1-577F98F26F96}" type="presParOf" srcId="{222C9DF7-66F6-4C04-9304-8C0DBE03F85D}" destId="{4824739B-A11F-467D-AA17-A936F82461C4}" srcOrd="7" destOrd="0" presId="urn:microsoft.com/office/officeart/2008/layout/VerticalCurvedList"/>
    <dgm:cxn modelId="{5096E51E-C825-4EF1-8070-B5DE55FFE17B}" type="presParOf" srcId="{222C9DF7-66F6-4C04-9304-8C0DBE03F85D}" destId="{F5C416F0-14B8-4F1B-9059-77E3B6D853E2}" srcOrd="8" destOrd="0" presId="urn:microsoft.com/office/officeart/2008/layout/VerticalCurvedList"/>
    <dgm:cxn modelId="{7171749D-0210-4645-A03F-ACA3221E30B1}" type="presParOf" srcId="{F5C416F0-14B8-4F1B-9059-77E3B6D853E2}" destId="{0275AA18-8F5B-44F6-A86F-1FA327856A53}" srcOrd="0" destOrd="0" presId="urn:microsoft.com/office/officeart/2008/layout/VerticalCurvedList"/>
    <dgm:cxn modelId="{4D8089F7-B872-40C5-853D-DF38D2B97AF8}" type="presParOf" srcId="{222C9DF7-66F6-4C04-9304-8C0DBE03F85D}" destId="{985AF9B0-77D4-4D64-B4AD-6F201B853429}" srcOrd="9" destOrd="0" presId="urn:microsoft.com/office/officeart/2008/layout/VerticalCurvedList"/>
    <dgm:cxn modelId="{6DE45E3B-F55D-409D-B8A4-60884F570AA2}" type="presParOf" srcId="{222C9DF7-66F6-4C04-9304-8C0DBE03F85D}" destId="{B35525E8-3B78-4C5F-9109-DB9D786DD1C1}" srcOrd="10" destOrd="0" presId="urn:microsoft.com/office/officeart/2008/layout/VerticalCurvedList"/>
    <dgm:cxn modelId="{9CB8B37F-5D6B-416F-BD7D-65FC10E4A938}" type="presParOf" srcId="{B35525E8-3B78-4C5F-9109-DB9D786DD1C1}" destId="{A946ABD5-6569-409A-94CA-EB0A3F6E8E42}" srcOrd="0" destOrd="0" presId="urn:microsoft.com/office/officeart/2008/layout/VerticalCurvedList"/>
    <dgm:cxn modelId="{3C810918-B616-400B-99F9-60DB437B0A74}" type="presParOf" srcId="{222C9DF7-66F6-4C04-9304-8C0DBE03F85D}" destId="{F893A62B-E3D2-4018-AFC7-66682136D8F8}" srcOrd="11" destOrd="0" presId="urn:microsoft.com/office/officeart/2008/layout/VerticalCurvedList"/>
    <dgm:cxn modelId="{8DEDE880-3C3D-44F3-A392-E137239A4B7D}" type="presParOf" srcId="{222C9DF7-66F6-4C04-9304-8C0DBE03F85D}" destId="{1B1B3146-60D4-466C-8C35-6C476FA08B76}" srcOrd="12" destOrd="0" presId="urn:microsoft.com/office/officeart/2008/layout/VerticalCurvedList"/>
    <dgm:cxn modelId="{C47DD60A-0D6D-4FF1-9101-7AAF32115AAE}" type="presParOf" srcId="{1B1B3146-60D4-466C-8C35-6C476FA08B76}" destId="{E148D5CF-117E-4AA7-92D9-204A5042EDB5}" srcOrd="0" destOrd="0" presId="urn:microsoft.com/office/officeart/2008/layout/VerticalCurvedList"/>
    <dgm:cxn modelId="{7AE6D2BC-E4F4-4FF7-A727-1C2F4899817C}" type="presParOf" srcId="{222C9DF7-66F6-4C04-9304-8C0DBE03F85D}" destId="{E47E7212-A6A9-4D05-96C1-ABDC4F47E4F5}" srcOrd="13" destOrd="0" presId="urn:microsoft.com/office/officeart/2008/layout/VerticalCurvedList"/>
    <dgm:cxn modelId="{717A465D-6425-4530-902C-9F62B6591848}" type="presParOf" srcId="{222C9DF7-66F6-4C04-9304-8C0DBE03F85D}" destId="{BF5BAF99-2DB0-442B-B920-3F25B24EEA6A}" srcOrd="14" destOrd="0" presId="urn:microsoft.com/office/officeart/2008/layout/VerticalCurvedList"/>
    <dgm:cxn modelId="{89273158-36BC-45DB-89CE-E26E07EE4720}" type="presParOf" srcId="{BF5BAF99-2DB0-442B-B920-3F25B24EEA6A}" destId="{33DF5CA0-3BE6-4091-9282-A3FE960DFE85}"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EF2EC6-AEBC-4356-9EE6-90A7E92DA53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1EF3B5C4-1BD1-442D-9E3F-5AC7472E0A1B}">
      <dgm:prSet phldrT="[Текст]"/>
      <dgm:spPr/>
      <dgm:t>
        <a:bodyPr/>
        <a:lstStyle/>
        <a:p>
          <a:r>
            <a:rPr lang="ru-RU" dirty="0" smtClean="0"/>
            <a:t>Одаренные дети</a:t>
          </a:r>
          <a:endParaRPr lang="ru-RU" dirty="0"/>
        </a:p>
      </dgm:t>
    </dgm:pt>
    <dgm:pt modelId="{FC6B4CD7-5543-4A04-A2D2-C0F8CE8D279C}" type="parTrans" cxnId="{8E50A3EA-3F73-44C9-867F-A4F07AAAAC2E}">
      <dgm:prSet/>
      <dgm:spPr/>
      <dgm:t>
        <a:bodyPr/>
        <a:lstStyle/>
        <a:p>
          <a:endParaRPr lang="ru-RU"/>
        </a:p>
      </dgm:t>
    </dgm:pt>
    <dgm:pt modelId="{630B1A6B-9F6E-41B7-9EB1-45B2A1DE8470}" type="sibTrans" cxnId="{8E50A3EA-3F73-44C9-867F-A4F07AAAAC2E}">
      <dgm:prSet/>
      <dgm:spPr/>
      <dgm:t>
        <a:bodyPr/>
        <a:lstStyle/>
        <a:p>
          <a:endParaRPr lang="ru-RU"/>
        </a:p>
      </dgm:t>
    </dgm:pt>
    <dgm:pt modelId="{E3D848A5-7BBE-4FCA-9426-9B93A08D2EF4}">
      <dgm:prSet phldrT="[Текст]"/>
      <dgm:spPr/>
      <dgm:t>
        <a:bodyPr/>
        <a:lstStyle/>
        <a:p>
          <a:r>
            <a:rPr lang="ru-RU" dirty="0" smtClean="0"/>
            <a:t>Ребенок - инвалид по зрению</a:t>
          </a:r>
          <a:endParaRPr lang="ru-RU" dirty="0"/>
        </a:p>
      </dgm:t>
    </dgm:pt>
    <dgm:pt modelId="{FEAE9B87-9DA3-412D-8A2F-27971868D8D9}" type="parTrans" cxnId="{E5E3BE01-EA6D-437A-ADA3-9EA96B0FECD7}">
      <dgm:prSet/>
      <dgm:spPr/>
      <dgm:t>
        <a:bodyPr/>
        <a:lstStyle/>
        <a:p>
          <a:endParaRPr lang="ru-RU"/>
        </a:p>
      </dgm:t>
    </dgm:pt>
    <dgm:pt modelId="{397DF973-6E79-4F10-A385-CE5431F5DCE7}" type="sibTrans" cxnId="{E5E3BE01-EA6D-437A-ADA3-9EA96B0FECD7}">
      <dgm:prSet/>
      <dgm:spPr/>
      <dgm:t>
        <a:bodyPr/>
        <a:lstStyle/>
        <a:p>
          <a:endParaRPr lang="ru-RU"/>
        </a:p>
      </dgm:t>
    </dgm:pt>
    <dgm:pt modelId="{534FAB87-EC49-4F88-96CA-80B46038946B}">
      <dgm:prSet phldrT="[Текст]"/>
      <dgm:spPr/>
      <dgm:t>
        <a:bodyPr/>
        <a:lstStyle/>
        <a:p>
          <a:r>
            <a:rPr lang="ru-RU" dirty="0" smtClean="0"/>
            <a:t>Обучающиеся с ограниченными возможностями здоровья</a:t>
          </a:r>
          <a:endParaRPr lang="ru-RU" dirty="0"/>
        </a:p>
      </dgm:t>
    </dgm:pt>
    <dgm:pt modelId="{6E08BB87-7855-4CE1-851D-158F46FBC08F}" type="parTrans" cxnId="{7FA072FF-C353-4453-B785-FAF9C56CFA4F}">
      <dgm:prSet/>
      <dgm:spPr/>
      <dgm:t>
        <a:bodyPr/>
        <a:lstStyle/>
        <a:p>
          <a:endParaRPr lang="ru-RU"/>
        </a:p>
      </dgm:t>
    </dgm:pt>
    <dgm:pt modelId="{CCC531D0-85D6-4952-93B8-F65E32E9102F}" type="sibTrans" cxnId="{7FA072FF-C353-4453-B785-FAF9C56CFA4F}">
      <dgm:prSet/>
      <dgm:spPr/>
      <dgm:t>
        <a:bodyPr/>
        <a:lstStyle/>
        <a:p>
          <a:endParaRPr lang="ru-RU"/>
        </a:p>
      </dgm:t>
    </dgm:pt>
    <dgm:pt modelId="{F29F06F0-B142-4733-8A19-8520FC851439}">
      <dgm:prSet phldrT="[Текст]"/>
      <dgm:spPr/>
      <dgm:t>
        <a:bodyPr/>
        <a:lstStyle/>
        <a:p>
          <a:r>
            <a:rPr lang="ru-RU" dirty="0" smtClean="0"/>
            <a:t>С низкими образовательными результатами</a:t>
          </a:r>
          <a:endParaRPr lang="ru-RU" dirty="0"/>
        </a:p>
      </dgm:t>
    </dgm:pt>
    <dgm:pt modelId="{A5C37B1E-7F26-4DB0-A742-F652774A87B3}" type="parTrans" cxnId="{72DF0776-82B3-4AFA-83A3-D3401953C304}">
      <dgm:prSet/>
      <dgm:spPr/>
      <dgm:t>
        <a:bodyPr/>
        <a:lstStyle/>
        <a:p>
          <a:endParaRPr lang="ru-RU"/>
        </a:p>
      </dgm:t>
    </dgm:pt>
    <dgm:pt modelId="{FB145FB3-C8D4-42AE-8134-792618ECA476}" type="sibTrans" cxnId="{72DF0776-82B3-4AFA-83A3-D3401953C304}">
      <dgm:prSet/>
      <dgm:spPr/>
      <dgm:t>
        <a:bodyPr/>
        <a:lstStyle/>
        <a:p>
          <a:endParaRPr lang="ru-RU"/>
        </a:p>
      </dgm:t>
    </dgm:pt>
    <dgm:pt modelId="{2CB5F0AE-AC5D-4A28-9324-AA7ABB523726}">
      <dgm:prSet phldrT="[Текст]"/>
      <dgm:spPr/>
      <dgm:t>
        <a:bodyPr/>
        <a:lstStyle/>
        <a:p>
          <a:r>
            <a:rPr lang="ru-RU" dirty="0" smtClean="0"/>
            <a:t>Ребенок, находящийся под опекой</a:t>
          </a:r>
          <a:endParaRPr lang="ru-RU" dirty="0"/>
        </a:p>
      </dgm:t>
    </dgm:pt>
    <dgm:pt modelId="{EA29AAE2-454A-48C4-8FFA-2EA4C43C546D}" type="parTrans" cxnId="{594C24CD-E7CE-4F28-ACCA-5AEBF0DEECA9}">
      <dgm:prSet/>
      <dgm:spPr/>
      <dgm:t>
        <a:bodyPr/>
        <a:lstStyle/>
        <a:p>
          <a:endParaRPr lang="ru-RU"/>
        </a:p>
      </dgm:t>
    </dgm:pt>
    <dgm:pt modelId="{77739C7F-07E7-485A-9935-AC3B1D4FB3E9}" type="sibTrans" cxnId="{594C24CD-E7CE-4F28-ACCA-5AEBF0DEECA9}">
      <dgm:prSet/>
      <dgm:spPr/>
      <dgm:t>
        <a:bodyPr/>
        <a:lstStyle/>
        <a:p>
          <a:endParaRPr lang="ru-RU"/>
        </a:p>
      </dgm:t>
    </dgm:pt>
    <dgm:pt modelId="{96323F5E-1466-4EAE-AB8C-098C5F077B26}" type="pres">
      <dgm:prSet presAssocID="{53EF2EC6-AEBC-4356-9EE6-90A7E92DA536}" presName="Name0" presStyleCnt="0">
        <dgm:presLayoutVars>
          <dgm:chMax val="7"/>
          <dgm:chPref val="7"/>
          <dgm:dir/>
        </dgm:presLayoutVars>
      </dgm:prSet>
      <dgm:spPr/>
      <dgm:t>
        <a:bodyPr/>
        <a:lstStyle/>
        <a:p>
          <a:endParaRPr lang="ru-RU"/>
        </a:p>
      </dgm:t>
    </dgm:pt>
    <dgm:pt modelId="{222C9DF7-66F6-4C04-9304-8C0DBE03F85D}" type="pres">
      <dgm:prSet presAssocID="{53EF2EC6-AEBC-4356-9EE6-90A7E92DA536}" presName="Name1" presStyleCnt="0"/>
      <dgm:spPr/>
    </dgm:pt>
    <dgm:pt modelId="{1AECF6D9-8C56-4D40-B982-9D876DB1388B}" type="pres">
      <dgm:prSet presAssocID="{53EF2EC6-AEBC-4356-9EE6-90A7E92DA536}" presName="cycle" presStyleCnt="0"/>
      <dgm:spPr/>
    </dgm:pt>
    <dgm:pt modelId="{4EF610C6-8FEA-4CCC-AA82-D72D579B5F5F}" type="pres">
      <dgm:prSet presAssocID="{53EF2EC6-AEBC-4356-9EE6-90A7E92DA536}" presName="srcNode" presStyleLbl="node1" presStyleIdx="0" presStyleCnt="5"/>
      <dgm:spPr/>
    </dgm:pt>
    <dgm:pt modelId="{B9DC9A08-5168-4164-BA81-B9133B9E37BA}" type="pres">
      <dgm:prSet presAssocID="{53EF2EC6-AEBC-4356-9EE6-90A7E92DA536}" presName="conn" presStyleLbl="parChTrans1D2" presStyleIdx="0" presStyleCnt="1"/>
      <dgm:spPr/>
      <dgm:t>
        <a:bodyPr/>
        <a:lstStyle/>
        <a:p>
          <a:endParaRPr lang="ru-RU"/>
        </a:p>
      </dgm:t>
    </dgm:pt>
    <dgm:pt modelId="{88B413C4-6D05-4FE1-8626-F7854C2EEF57}" type="pres">
      <dgm:prSet presAssocID="{53EF2EC6-AEBC-4356-9EE6-90A7E92DA536}" presName="extraNode" presStyleLbl="node1" presStyleIdx="0" presStyleCnt="5"/>
      <dgm:spPr/>
    </dgm:pt>
    <dgm:pt modelId="{E487957C-3395-42BE-87C5-C8F62B8A09EF}" type="pres">
      <dgm:prSet presAssocID="{53EF2EC6-AEBC-4356-9EE6-90A7E92DA536}" presName="dstNode" presStyleLbl="node1" presStyleIdx="0" presStyleCnt="5"/>
      <dgm:spPr/>
    </dgm:pt>
    <dgm:pt modelId="{6B49CC05-2C48-4805-BCC2-768B96A29AC1}" type="pres">
      <dgm:prSet presAssocID="{1EF3B5C4-1BD1-442D-9E3F-5AC7472E0A1B}" presName="text_1" presStyleLbl="node1" presStyleIdx="0" presStyleCnt="5">
        <dgm:presLayoutVars>
          <dgm:bulletEnabled val="1"/>
        </dgm:presLayoutVars>
      </dgm:prSet>
      <dgm:spPr/>
      <dgm:t>
        <a:bodyPr/>
        <a:lstStyle/>
        <a:p>
          <a:endParaRPr lang="ru-RU"/>
        </a:p>
      </dgm:t>
    </dgm:pt>
    <dgm:pt modelId="{076E27CF-55A1-4AED-807B-C7EC307CE3FF}" type="pres">
      <dgm:prSet presAssocID="{1EF3B5C4-1BD1-442D-9E3F-5AC7472E0A1B}" presName="accent_1" presStyleCnt="0"/>
      <dgm:spPr/>
    </dgm:pt>
    <dgm:pt modelId="{E03877E1-AAD2-41FD-A9B8-E46FE8A5DB5D}" type="pres">
      <dgm:prSet presAssocID="{1EF3B5C4-1BD1-442D-9E3F-5AC7472E0A1B}" presName="accentRepeatNode" presStyleLbl="solidFgAcc1" presStyleIdx="0" presStyleCnt="5"/>
      <dgm:spPr/>
    </dgm:pt>
    <dgm:pt modelId="{51EF60B7-4AA7-43E6-9E30-5D64C2687DC4}" type="pres">
      <dgm:prSet presAssocID="{E3D848A5-7BBE-4FCA-9426-9B93A08D2EF4}" presName="text_2" presStyleLbl="node1" presStyleIdx="1" presStyleCnt="5">
        <dgm:presLayoutVars>
          <dgm:bulletEnabled val="1"/>
        </dgm:presLayoutVars>
      </dgm:prSet>
      <dgm:spPr/>
      <dgm:t>
        <a:bodyPr/>
        <a:lstStyle/>
        <a:p>
          <a:endParaRPr lang="ru-RU"/>
        </a:p>
      </dgm:t>
    </dgm:pt>
    <dgm:pt modelId="{26E58C72-CF78-48F2-A36E-5D15E06644FF}" type="pres">
      <dgm:prSet presAssocID="{E3D848A5-7BBE-4FCA-9426-9B93A08D2EF4}" presName="accent_2" presStyleCnt="0"/>
      <dgm:spPr/>
    </dgm:pt>
    <dgm:pt modelId="{04E9B718-C880-46D3-8308-76F16DA8F228}" type="pres">
      <dgm:prSet presAssocID="{E3D848A5-7BBE-4FCA-9426-9B93A08D2EF4}" presName="accentRepeatNode" presStyleLbl="solidFgAcc1" presStyleIdx="1" presStyleCnt="5"/>
      <dgm:spPr/>
    </dgm:pt>
    <dgm:pt modelId="{E08459B1-EA32-475B-9538-1088C30EFF02}" type="pres">
      <dgm:prSet presAssocID="{534FAB87-EC49-4F88-96CA-80B46038946B}" presName="text_3" presStyleLbl="node1" presStyleIdx="2" presStyleCnt="5">
        <dgm:presLayoutVars>
          <dgm:bulletEnabled val="1"/>
        </dgm:presLayoutVars>
      </dgm:prSet>
      <dgm:spPr/>
      <dgm:t>
        <a:bodyPr/>
        <a:lstStyle/>
        <a:p>
          <a:endParaRPr lang="ru-RU"/>
        </a:p>
      </dgm:t>
    </dgm:pt>
    <dgm:pt modelId="{2B9046FB-629C-4E86-B1E9-7BC04093D6E5}" type="pres">
      <dgm:prSet presAssocID="{534FAB87-EC49-4F88-96CA-80B46038946B}" presName="accent_3" presStyleCnt="0"/>
      <dgm:spPr/>
    </dgm:pt>
    <dgm:pt modelId="{9406C82C-8A31-4EEE-BC68-4910DAB352D1}" type="pres">
      <dgm:prSet presAssocID="{534FAB87-EC49-4F88-96CA-80B46038946B}" presName="accentRepeatNode" presStyleLbl="solidFgAcc1" presStyleIdx="2" presStyleCnt="5"/>
      <dgm:spPr/>
    </dgm:pt>
    <dgm:pt modelId="{4824739B-A11F-467D-AA17-A936F82461C4}" type="pres">
      <dgm:prSet presAssocID="{F29F06F0-B142-4733-8A19-8520FC851439}" presName="text_4" presStyleLbl="node1" presStyleIdx="3" presStyleCnt="5">
        <dgm:presLayoutVars>
          <dgm:bulletEnabled val="1"/>
        </dgm:presLayoutVars>
      </dgm:prSet>
      <dgm:spPr/>
      <dgm:t>
        <a:bodyPr/>
        <a:lstStyle/>
        <a:p>
          <a:endParaRPr lang="ru-RU"/>
        </a:p>
      </dgm:t>
    </dgm:pt>
    <dgm:pt modelId="{F5C416F0-14B8-4F1B-9059-77E3B6D853E2}" type="pres">
      <dgm:prSet presAssocID="{F29F06F0-B142-4733-8A19-8520FC851439}" presName="accent_4" presStyleCnt="0"/>
      <dgm:spPr/>
    </dgm:pt>
    <dgm:pt modelId="{0275AA18-8F5B-44F6-A86F-1FA327856A53}" type="pres">
      <dgm:prSet presAssocID="{F29F06F0-B142-4733-8A19-8520FC851439}" presName="accentRepeatNode" presStyleLbl="solidFgAcc1" presStyleIdx="3" presStyleCnt="5"/>
      <dgm:spPr/>
    </dgm:pt>
    <dgm:pt modelId="{D4B3D3D8-DE4E-462C-80AA-DC897F19E964}" type="pres">
      <dgm:prSet presAssocID="{2CB5F0AE-AC5D-4A28-9324-AA7ABB523726}" presName="text_5" presStyleLbl="node1" presStyleIdx="4" presStyleCnt="5">
        <dgm:presLayoutVars>
          <dgm:bulletEnabled val="1"/>
        </dgm:presLayoutVars>
      </dgm:prSet>
      <dgm:spPr/>
      <dgm:t>
        <a:bodyPr/>
        <a:lstStyle/>
        <a:p>
          <a:endParaRPr lang="ru-RU"/>
        </a:p>
      </dgm:t>
    </dgm:pt>
    <dgm:pt modelId="{DA34175E-AE85-4C3E-84CD-A2533335D161}" type="pres">
      <dgm:prSet presAssocID="{2CB5F0AE-AC5D-4A28-9324-AA7ABB523726}" presName="accent_5" presStyleCnt="0"/>
      <dgm:spPr/>
    </dgm:pt>
    <dgm:pt modelId="{33DF5CA0-3BE6-4091-9282-A3FE960DFE85}" type="pres">
      <dgm:prSet presAssocID="{2CB5F0AE-AC5D-4A28-9324-AA7ABB523726}" presName="accentRepeatNode" presStyleLbl="solidFgAcc1" presStyleIdx="4" presStyleCnt="5"/>
      <dgm:spPr/>
    </dgm:pt>
  </dgm:ptLst>
  <dgm:cxnLst>
    <dgm:cxn modelId="{CC7F6E8D-9FE5-45E2-9B5B-A22C22900913}" type="presOf" srcId="{630B1A6B-9F6E-41B7-9EB1-45B2A1DE8470}" destId="{B9DC9A08-5168-4164-BA81-B9133B9E37BA}" srcOrd="0" destOrd="0" presId="urn:microsoft.com/office/officeart/2008/layout/VerticalCurvedList"/>
    <dgm:cxn modelId="{3AD4FD81-6733-4516-A948-0671998C3A5B}" type="presOf" srcId="{F29F06F0-B142-4733-8A19-8520FC851439}" destId="{4824739B-A11F-467D-AA17-A936F82461C4}" srcOrd="0" destOrd="0" presId="urn:microsoft.com/office/officeart/2008/layout/VerticalCurvedList"/>
    <dgm:cxn modelId="{0287562C-6E04-4655-98C7-CB293B69BA3B}" type="presOf" srcId="{2CB5F0AE-AC5D-4A28-9324-AA7ABB523726}" destId="{D4B3D3D8-DE4E-462C-80AA-DC897F19E964}" srcOrd="0" destOrd="0" presId="urn:microsoft.com/office/officeart/2008/layout/VerticalCurvedList"/>
    <dgm:cxn modelId="{5FF5298B-6B3C-4A99-950B-F68A80600F55}" type="presOf" srcId="{1EF3B5C4-1BD1-442D-9E3F-5AC7472E0A1B}" destId="{6B49CC05-2C48-4805-BCC2-768B96A29AC1}" srcOrd="0" destOrd="0" presId="urn:microsoft.com/office/officeart/2008/layout/VerticalCurvedList"/>
    <dgm:cxn modelId="{D5CBCD22-0414-42C0-B49B-968D12E3B616}" type="presOf" srcId="{E3D848A5-7BBE-4FCA-9426-9B93A08D2EF4}" destId="{51EF60B7-4AA7-43E6-9E30-5D64C2687DC4}" srcOrd="0" destOrd="0" presId="urn:microsoft.com/office/officeart/2008/layout/VerticalCurvedList"/>
    <dgm:cxn modelId="{83331865-1DA8-4378-8FCD-EF0A7FD74D0C}" type="presOf" srcId="{534FAB87-EC49-4F88-96CA-80B46038946B}" destId="{E08459B1-EA32-475B-9538-1088C30EFF02}" srcOrd="0" destOrd="0" presId="urn:microsoft.com/office/officeart/2008/layout/VerticalCurvedList"/>
    <dgm:cxn modelId="{594C24CD-E7CE-4F28-ACCA-5AEBF0DEECA9}" srcId="{53EF2EC6-AEBC-4356-9EE6-90A7E92DA536}" destId="{2CB5F0AE-AC5D-4A28-9324-AA7ABB523726}" srcOrd="4" destOrd="0" parTransId="{EA29AAE2-454A-48C4-8FFA-2EA4C43C546D}" sibTransId="{77739C7F-07E7-485A-9935-AC3B1D4FB3E9}"/>
    <dgm:cxn modelId="{E5E3BE01-EA6D-437A-ADA3-9EA96B0FECD7}" srcId="{53EF2EC6-AEBC-4356-9EE6-90A7E92DA536}" destId="{E3D848A5-7BBE-4FCA-9426-9B93A08D2EF4}" srcOrd="1" destOrd="0" parTransId="{FEAE9B87-9DA3-412D-8A2F-27971868D8D9}" sibTransId="{397DF973-6E79-4F10-A385-CE5431F5DCE7}"/>
    <dgm:cxn modelId="{0D30939C-FA01-4776-AE44-28398B5CE1FD}" type="presOf" srcId="{53EF2EC6-AEBC-4356-9EE6-90A7E92DA536}" destId="{96323F5E-1466-4EAE-AB8C-098C5F077B26}" srcOrd="0" destOrd="0" presId="urn:microsoft.com/office/officeart/2008/layout/VerticalCurvedList"/>
    <dgm:cxn modelId="{7FA072FF-C353-4453-B785-FAF9C56CFA4F}" srcId="{53EF2EC6-AEBC-4356-9EE6-90A7E92DA536}" destId="{534FAB87-EC49-4F88-96CA-80B46038946B}" srcOrd="2" destOrd="0" parTransId="{6E08BB87-7855-4CE1-851D-158F46FBC08F}" sibTransId="{CCC531D0-85D6-4952-93B8-F65E32E9102F}"/>
    <dgm:cxn modelId="{8E50A3EA-3F73-44C9-867F-A4F07AAAAC2E}" srcId="{53EF2EC6-AEBC-4356-9EE6-90A7E92DA536}" destId="{1EF3B5C4-1BD1-442D-9E3F-5AC7472E0A1B}" srcOrd="0" destOrd="0" parTransId="{FC6B4CD7-5543-4A04-A2D2-C0F8CE8D279C}" sibTransId="{630B1A6B-9F6E-41B7-9EB1-45B2A1DE8470}"/>
    <dgm:cxn modelId="{72DF0776-82B3-4AFA-83A3-D3401953C304}" srcId="{53EF2EC6-AEBC-4356-9EE6-90A7E92DA536}" destId="{F29F06F0-B142-4733-8A19-8520FC851439}" srcOrd="3" destOrd="0" parTransId="{A5C37B1E-7F26-4DB0-A742-F652774A87B3}" sibTransId="{FB145FB3-C8D4-42AE-8134-792618ECA476}"/>
    <dgm:cxn modelId="{6F4546B1-786C-4F59-A4B3-3DCC7A59D4EB}" type="presParOf" srcId="{96323F5E-1466-4EAE-AB8C-098C5F077B26}" destId="{222C9DF7-66F6-4C04-9304-8C0DBE03F85D}" srcOrd="0" destOrd="0" presId="urn:microsoft.com/office/officeart/2008/layout/VerticalCurvedList"/>
    <dgm:cxn modelId="{EA15F890-0663-4B46-B9EC-DEFFD7853B79}" type="presParOf" srcId="{222C9DF7-66F6-4C04-9304-8C0DBE03F85D}" destId="{1AECF6D9-8C56-4D40-B982-9D876DB1388B}" srcOrd="0" destOrd="0" presId="urn:microsoft.com/office/officeart/2008/layout/VerticalCurvedList"/>
    <dgm:cxn modelId="{5D858010-2DCB-449D-8417-787A31DC169E}" type="presParOf" srcId="{1AECF6D9-8C56-4D40-B982-9D876DB1388B}" destId="{4EF610C6-8FEA-4CCC-AA82-D72D579B5F5F}" srcOrd="0" destOrd="0" presId="urn:microsoft.com/office/officeart/2008/layout/VerticalCurvedList"/>
    <dgm:cxn modelId="{175489AA-9BA8-42FC-89BC-6FD66ED8C22E}" type="presParOf" srcId="{1AECF6D9-8C56-4D40-B982-9D876DB1388B}" destId="{B9DC9A08-5168-4164-BA81-B9133B9E37BA}" srcOrd="1" destOrd="0" presId="urn:microsoft.com/office/officeart/2008/layout/VerticalCurvedList"/>
    <dgm:cxn modelId="{5E3E89CA-A29E-43D1-B920-70E3FDC3CAED}" type="presParOf" srcId="{1AECF6D9-8C56-4D40-B982-9D876DB1388B}" destId="{88B413C4-6D05-4FE1-8626-F7854C2EEF57}" srcOrd="2" destOrd="0" presId="urn:microsoft.com/office/officeart/2008/layout/VerticalCurvedList"/>
    <dgm:cxn modelId="{5094C356-D152-4CB1-BC75-D6BA73DCEDB6}" type="presParOf" srcId="{1AECF6D9-8C56-4D40-B982-9D876DB1388B}" destId="{E487957C-3395-42BE-87C5-C8F62B8A09EF}" srcOrd="3" destOrd="0" presId="urn:microsoft.com/office/officeart/2008/layout/VerticalCurvedList"/>
    <dgm:cxn modelId="{FD1B315C-295D-4136-BDED-173BD988C573}" type="presParOf" srcId="{222C9DF7-66F6-4C04-9304-8C0DBE03F85D}" destId="{6B49CC05-2C48-4805-BCC2-768B96A29AC1}" srcOrd="1" destOrd="0" presId="urn:microsoft.com/office/officeart/2008/layout/VerticalCurvedList"/>
    <dgm:cxn modelId="{E560C11C-1837-41D4-9FFB-6859BDB5C6DB}" type="presParOf" srcId="{222C9DF7-66F6-4C04-9304-8C0DBE03F85D}" destId="{076E27CF-55A1-4AED-807B-C7EC307CE3FF}" srcOrd="2" destOrd="0" presId="urn:microsoft.com/office/officeart/2008/layout/VerticalCurvedList"/>
    <dgm:cxn modelId="{A5131F6E-97C8-4F66-B544-92EE96F64046}" type="presParOf" srcId="{076E27CF-55A1-4AED-807B-C7EC307CE3FF}" destId="{E03877E1-AAD2-41FD-A9B8-E46FE8A5DB5D}" srcOrd="0" destOrd="0" presId="urn:microsoft.com/office/officeart/2008/layout/VerticalCurvedList"/>
    <dgm:cxn modelId="{BAE507DB-5DDD-4118-8B53-187992FC92B3}" type="presParOf" srcId="{222C9DF7-66F6-4C04-9304-8C0DBE03F85D}" destId="{51EF60B7-4AA7-43E6-9E30-5D64C2687DC4}" srcOrd="3" destOrd="0" presId="urn:microsoft.com/office/officeart/2008/layout/VerticalCurvedList"/>
    <dgm:cxn modelId="{73DBE638-53F9-4F16-A01D-E6494DD4EC52}" type="presParOf" srcId="{222C9DF7-66F6-4C04-9304-8C0DBE03F85D}" destId="{26E58C72-CF78-48F2-A36E-5D15E06644FF}" srcOrd="4" destOrd="0" presId="urn:microsoft.com/office/officeart/2008/layout/VerticalCurvedList"/>
    <dgm:cxn modelId="{AFE49DFE-39EF-4005-B4A4-44974F1C9C38}" type="presParOf" srcId="{26E58C72-CF78-48F2-A36E-5D15E06644FF}" destId="{04E9B718-C880-46D3-8308-76F16DA8F228}" srcOrd="0" destOrd="0" presId="urn:microsoft.com/office/officeart/2008/layout/VerticalCurvedList"/>
    <dgm:cxn modelId="{732E6B41-FF0E-43B9-B006-D075BBFD73E1}" type="presParOf" srcId="{222C9DF7-66F6-4C04-9304-8C0DBE03F85D}" destId="{E08459B1-EA32-475B-9538-1088C30EFF02}" srcOrd="5" destOrd="0" presId="urn:microsoft.com/office/officeart/2008/layout/VerticalCurvedList"/>
    <dgm:cxn modelId="{2D0C93F2-0440-4B5F-94EE-C2BC4A08DF74}" type="presParOf" srcId="{222C9DF7-66F6-4C04-9304-8C0DBE03F85D}" destId="{2B9046FB-629C-4E86-B1E9-7BC04093D6E5}" srcOrd="6" destOrd="0" presId="urn:microsoft.com/office/officeart/2008/layout/VerticalCurvedList"/>
    <dgm:cxn modelId="{F20BCC3C-5A65-4453-8DDC-94E2FB15D89B}" type="presParOf" srcId="{2B9046FB-629C-4E86-B1E9-7BC04093D6E5}" destId="{9406C82C-8A31-4EEE-BC68-4910DAB352D1}" srcOrd="0" destOrd="0" presId="urn:microsoft.com/office/officeart/2008/layout/VerticalCurvedList"/>
    <dgm:cxn modelId="{1A7CDF42-E6A9-415A-8B8D-F154A2B23B7E}" type="presParOf" srcId="{222C9DF7-66F6-4C04-9304-8C0DBE03F85D}" destId="{4824739B-A11F-467D-AA17-A936F82461C4}" srcOrd="7" destOrd="0" presId="urn:microsoft.com/office/officeart/2008/layout/VerticalCurvedList"/>
    <dgm:cxn modelId="{3AF5EC5A-A659-4B7B-AE71-77D2D27CAFA8}" type="presParOf" srcId="{222C9DF7-66F6-4C04-9304-8C0DBE03F85D}" destId="{F5C416F0-14B8-4F1B-9059-77E3B6D853E2}" srcOrd="8" destOrd="0" presId="urn:microsoft.com/office/officeart/2008/layout/VerticalCurvedList"/>
    <dgm:cxn modelId="{FCD50687-90AC-460A-A0AC-16EAE794A3C2}" type="presParOf" srcId="{F5C416F0-14B8-4F1B-9059-77E3B6D853E2}" destId="{0275AA18-8F5B-44F6-A86F-1FA327856A53}" srcOrd="0" destOrd="0" presId="urn:microsoft.com/office/officeart/2008/layout/VerticalCurvedList"/>
    <dgm:cxn modelId="{57BBF017-D681-44EE-AA87-1781687CF313}" type="presParOf" srcId="{222C9DF7-66F6-4C04-9304-8C0DBE03F85D}" destId="{D4B3D3D8-DE4E-462C-80AA-DC897F19E964}" srcOrd="9" destOrd="0" presId="urn:microsoft.com/office/officeart/2008/layout/VerticalCurvedList"/>
    <dgm:cxn modelId="{1209AD29-AC5D-40D2-A5BB-9EC992660657}" type="presParOf" srcId="{222C9DF7-66F6-4C04-9304-8C0DBE03F85D}" destId="{DA34175E-AE85-4C3E-84CD-A2533335D161}" srcOrd="10" destOrd="0" presId="urn:microsoft.com/office/officeart/2008/layout/VerticalCurvedList"/>
    <dgm:cxn modelId="{369D22F6-246A-4616-A895-7C2EC9CEFE30}" type="presParOf" srcId="{DA34175E-AE85-4C3E-84CD-A2533335D161}" destId="{33DF5CA0-3BE6-4091-9282-A3FE960DFE8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2663E5-92E2-4958-B726-C61E941B465C}" type="doc">
      <dgm:prSet loTypeId="urn:microsoft.com/office/officeart/2005/8/layout/lProcess2" loCatId="relationship" qsTypeId="urn:microsoft.com/office/officeart/2005/8/quickstyle/3d2" qsCatId="3D" csTypeId="urn:microsoft.com/office/officeart/2005/8/colors/colorful4" csCatId="colorful" phldr="1"/>
      <dgm:spPr/>
      <dgm:t>
        <a:bodyPr/>
        <a:lstStyle/>
        <a:p>
          <a:endParaRPr lang="ru-RU"/>
        </a:p>
      </dgm:t>
    </dgm:pt>
    <dgm:pt modelId="{C2972F01-4601-47B7-A5B7-09DCB4641BAF}">
      <dgm:prSet phldrT="[Текст]" custT="1"/>
      <dgm:spPr/>
      <dgm:t>
        <a:bodyPr/>
        <a:lstStyle/>
        <a:p>
          <a:r>
            <a:rPr lang="ru-RU" sz="2000" dirty="0" smtClean="0"/>
            <a:t>Система консультирования учащихся</a:t>
          </a:r>
          <a:br>
            <a:rPr lang="ru-RU" sz="2000" dirty="0" smtClean="0"/>
          </a:br>
          <a:r>
            <a:rPr lang="ru-RU" sz="2000" dirty="0" smtClean="0"/>
            <a:t>Сайт учителя</a:t>
          </a:r>
          <a:br>
            <a:rPr lang="ru-RU" sz="2000" dirty="0" smtClean="0"/>
          </a:br>
          <a:r>
            <a:rPr lang="en-US" sz="2000" dirty="0" smtClean="0">
              <a:hlinkClick xmlns:r="http://schemas.openxmlformats.org/officeDocument/2006/relationships" r:id="rId1"/>
            </a:rPr>
            <a:t>https://agarkova-vv.ru/</a:t>
          </a:r>
          <a:endParaRPr lang="ru-RU" sz="2000" dirty="0" smtClean="0"/>
        </a:p>
      </dgm:t>
    </dgm:pt>
    <dgm:pt modelId="{49459C38-4F0F-4704-929C-4F1C8255F7E6}" type="parTrans" cxnId="{B6C835FB-92C7-42D8-891B-6B687F74BA5D}">
      <dgm:prSet/>
      <dgm:spPr/>
      <dgm:t>
        <a:bodyPr/>
        <a:lstStyle/>
        <a:p>
          <a:endParaRPr lang="ru-RU"/>
        </a:p>
      </dgm:t>
    </dgm:pt>
    <dgm:pt modelId="{9A140620-9884-4C5F-AF79-278405362A33}" type="sibTrans" cxnId="{B6C835FB-92C7-42D8-891B-6B687F74BA5D}">
      <dgm:prSet/>
      <dgm:spPr/>
      <dgm:t>
        <a:bodyPr/>
        <a:lstStyle/>
        <a:p>
          <a:endParaRPr lang="ru-RU"/>
        </a:p>
      </dgm:t>
    </dgm:pt>
    <dgm:pt modelId="{947D4083-D4A3-4769-8D01-A55A06E1EC74}">
      <dgm:prSet phldrT="[Текст]" custT="1"/>
      <dgm:spPr/>
      <dgm:t>
        <a:bodyPr/>
        <a:lstStyle/>
        <a:p>
          <a:r>
            <a:rPr lang="ru-RU" sz="1400" b="1" dirty="0" smtClean="0"/>
            <a:t>В помощь ученику </a:t>
          </a:r>
          <a:br>
            <a:rPr lang="ru-RU" sz="1400" b="1" dirty="0" smtClean="0"/>
          </a:br>
          <a:r>
            <a:rPr lang="ru-RU" sz="1400" b="1" dirty="0" smtClean="0"/>
            <a:t>«Советы по изучению английского языка»</a:t>
          </a:r>
          <a:endParaRPr lang="ru-RU" sz="1400" b="1" dirty="0"/>
        </a:p>
      </dgm:t>
    </dgm:pt>
    <dgm:pt modelId="{109943D1-90D2-41B5-8070-00A061DE39DE}" type="parTrans" cxnId="{9D015C84-B995-43D0-835A-520DF0D56DCF}">
      <dgm:prSet/>
      <dgm:spPr/>
      <dgm:t>
        <a:bodyPr/>
        <a:lstStyle/>
        <a:p>
          <a:endParaRPr lang="ru-RU"/>
        </a:p>
      </dgm:t>
    </dgm:pt>
    <dgm:pt modelId="{F62F9720-7BB2-4E06-9851-F49FDF81C565}" type="sibTrans" cxnId="{9D015C84-B995-43D0-835A-520DF0D56DCF}">
      <dgm:prSet/>
      <dgm:spPr/>
      <dgm:t>
        <a:bodyPr/>
        <a:lstStyle/>
        <a:p>
          <a:endParaRPr lang="ru-RU"/>
        </a:p>
      </dgm:t>
    </dgm:pt>
    <dgm:pt modelId="{BA083715-69E6-47D1-A885-E2ED3C2D7284}">
      <dgm:prSet phldrT="[Текст]" custT="1"/>
      <dgm:spPr/>
      <dgm:t>
        <a:bodyPr/>
        <a:lstStyle/>
        <a:p>
          <a:pPr algn="ctr"/>
          <a:r>
            <a:rPr lang="ru-RU" sz="900" dirty="0" smtClean="0"/>
            <a:t> </a:t>
          </a:r>
          <a:r>
            <a:rPr lang="ru-RU" sz="1050" dirty="0" smtClean="0"/>
            <a:t>Словари</a:t>
          </a:r>
          <a:endParaRPr lang="ru-RU" sz="1050" dirty="0"/>
        </a:p>
      </dgm:t>
    </dgm:pt>
    <dgm:pt modelId="{4E5F9C35-9E1F-4C64-BB7B-2DFF45EFDCC7}" type="parTrans" cxnId="{EF9DD183-49CD-420C-BC0C-F5E0B5776870}">
      <dgm:prSet/>
      <dgm:spPr/>
      <dgm:t>
        <a:bodyPr/>
        <a:lstStyle/>
        <a:p>
          <a:endParaRPr lang="ru-RU"/>
        </a:p>
      </dgm:t>
    </dgm:pt>
    <dgm:pt modelId="{AA39E3EB-D564-4648-AF15-2412D9F45BC1}" type="sibTrans" cxnId="{EF9DD183-49CD-420C-BC0C-F5E0B5776870}">
      <dgm:prSet/>
      <dgm:spPr/>
      <dgm:t>
        <a:bodyPr/>
        <a:lstStyle/>
        <a:p>
          <a:endParaRPr lang="ru-RU"/>
        </a:p>
      </dgm:t>
    </dgm:pt>
    <dgm:pt modelId="{27223D38-A29B-444B-BC84-EE84B0CBA600}">
      <dgm:prSet phldrT="[Текст]" custT="1"/>
      <dgm:spPr/>
      <dgm:t>
        <a:bodyPr/>
        <a:lstStyle/>
        <a:p>
          <a:pPr algn="ctr"/>
          <a:r>
            <a:rPr lang="ru-RU" sz="1050" dirty="0" smtClean="0"/>
            <a:t> Интернет -ресурсы по подготовке к ОГЭ, ЕГЭ, ВПР</a:t>
          </a:r>
          <a:endParaRPr lang="ru-RU" sz="1050" dirty="0"/>
        </a:p>
      </dgm:t>
    </dgm:pt>
    <dgm:pt modelId="{5F7060DD-7C9F-4BF1-957F-30D08353D41A}" type="parTrans" cxnId="{EBD9F326-B73C-4A25-B8DD-5E9C4511D446}">
      <dgm:prSet/>
      <dgm:spPr/>
      <dgm:t>
        <a:bodyPr/>
        <a:lstStyle/>
        <a:p>
          <a:endParaRPr lang="ru-RU"/>
        </a:p>
      </dgm:t>
    </dgm:pt>
    <dgm:pt modelId="{909DFA5A-144F-4C0D-86C3-CD31A750A9CC}" type="sibTrans" cxnId="{EBD9F326-B73C-4A25-B8DD-5E9C4511D446}">
      <dgm:prSet/>
      <dgm:spPr/>
      <dgm:t>
        <a:bodyPr/>
        <a:lstStyle/>
        <a:p>
          <a:endParaRPr lang="ru-RU"/>
        </a:p>
      </dgm:t>
    </dgm:pt>
    <dgm:pt modelId="{77FA2378-D26E-49EA-8734-B2C42D31AB65}">
      <dgm:prSet phldrT="[Текст]" custT="1"/>
      <dgm:spPr/>
      <dgm:t>
        <a:bodyPr/>
        <a:lstStyle/>
        <a:p>
          <a:pPr algn="ctr"/>
          <a:endParaRPr lang="ru-RU" sz="1400" b="1" dirty="0" smtClean="0"/>
        </a:p>
        <a:p>
          <a:pPr algn="ctr"/>
          <a:r>
            <a:rPr lang="ru-RU" sz="1400" b="1" dirty="0" smtClean="0"/>
            <a:t>Форма обратной связи</a:t>
          </a:r>
          <a:endParaRPr lang="ru-RU" sz="900" b="1" dirty="0" smtClean="0"/>
        </a:p>
        <a:p>
          <a:pPr algn="ctr"/>
          <a:endParaRPr lang="ru-RU" sz="1400" b="1" dirty="0" smtClean="0"/>
        </a:p>
        <a:p>
          <a:pPr algn="ctr"/>
          <a:endParaRPr lang="ru-RU" sz="1100" b="1" dirty="0"/>
        </a:p>
      </dgm:t>
    </dgm:pt>
    <dgm:pt modelId="{0C7D5212-A2F2-4F58-BB1F-8E623CA95E89}" type="parTrans" cxnId="{65F08EB8-25C2-45A6-AD33-3792BD41B52F}">
      <dgm:prSet/>
      <dgm:spPr/>
      <dgm:t>
        <a:bodyPr/>
        <a:lstStyle/>
        <a:p>
          <a:endParaRPr lang="ru-RU"/>
        </a:p>
      </dgm:t>
    </dgm:pt>
    <dgm:pt modelId="{55ADD077-56D2-4251-9BE1-1DDA1FC64EE8}" type="sibTrans" cxnId="{65F08EB8-25C2-45A6-AD33-3792BD41B52F}">
      <dgm:prSet/>
      <dgm:spPr/>
      <dgm:t>
        <a:bodyPr/>
        <a:lstStyle/>
        <a:p>
          <a:endParaRPr lang="ru-RU"/>
        </a:p>
      </dgm:t>
    </dgm:pt>
    <dgm:pt modelId="{B4A13E41-F461-4FEC-B86F-6FB2ED367046}">
      <dgm:prSet phldrT="[Текст]"/>
      <dgm:spPr/>
      <dgm:t>
        <a:bodyPr/>
        <a:lstStyle/>
        <a:p>
          <a:pPr algn="l"/>
          <a:endParaRPr lang="ru-RU" sz="900" dirty="0"/>
        </a:p>
      </dgm:t>
    </dgm:pt>
    <dgm:pt modelId="{5946D251-26B3-4EDD-87E1-9FB299294052}" type="parTrans" cxnId="{486764FA-91CA-4BBA-B44B-01065C8D431F}">
      <dgm:prSet/>
      <dgm:spPr/>
      <dgm:t>
        <a:bodyPr/>
        <a:lstStyle/>
        <a:p>
          <a:endParaRPr lang="ru-RU"/>
        </a:p>
      </dgm:t>
    </dgm:pt>
    <dgm:pt modelId="{7247F845-881F-433F-8F13-4F3722DB0314}" type="sibTrans" cxnId="{486764FA-91CA-4BBA-B44B-01065C8D431F}">
      <dgm:prSet/>
      <dgm:spPr/>
      <dgm:t>
        <a:bodyPr/>
        <a:lstStyle/>
        <a:p>
          <a:endParaRPr lang="ru-RU"/>
        </a:p>
      </dgm:t>
    </dgm:pt>
    <dgm:pt modelId="{39998B0D-9821-476F-8DD6-13BE33ED0BE1}">
      <dgm:prSet phldrT="[Текст]" custT="1"/>
      <dgm:spPr/>
      <dgm:t>
        <a:bodyPr/>
        <a:lstStyle/>
        <a:p>
          <a:pPr algn="ctr"/>
          <a:r>
            <a:rPr lang="ru-RU" sz="1400" b="1" dirty="0" smtClean="0"/>
            <a:t>«Полезные ресурсы»</a:t>
          </a:r>
          <a:endParaRPr lang="ru-RU" sz="1400" b="1" dirty="0"/>
        </a:p>
      </dgm:t>
    </dgm:pt>
    <dgm:pt modelId="{5277E508-2730-4269-AF9A-6BE28BAEF828}" type="parTrans" cxnId="{13BFE9D3-752D-45C7-AAF0-5142A2139A24}">
      <dgm:prSet/>
      <dgm:spPr/>
      <dgm:t>
        <a:bodyPr/>
        <a:lstStyle/>
        <a:p>
          <a:endParaRPr lang="ru-RU"/>
        </a:p>
      </dgm:t>
    </dgm:pt>
    <dgm:pt modelId="{AE17FF16-1926-4E45-AEBB-7F86A11EDB82}" type="sibTrans" cxnId="{13BFE9D3-752D-45C7-AAF0-5142A2139A24}">
      <dgm:prSet/>
      <dgm:spPr/>
      <dgm:t>
        <a:bodyPr/>
        <a:lstStyle/>
        <a:p>
          <a:endParaRPr lang="ru-RU"/>
        </a:p>
      </dgm:t>
    </dgm:pt>
    <dgm:pt modelId="{82AF77B5-8F9C-4A0C-976D-8B056B135D28}">
      <dgm:prSet phldrT="[Текст]" custT="1"/>
      <dgm:spPr/>
      <dgm:t>
        <a:bodyPr/>
        <a:lstStyle/>
        <a:p>
          <a:pPr algn="ctr"/>
          <a:r>
            <a:rPr lang="ru-RU" sz="1050" dirty="0" smtClean="0"/>
            <a:t> Конкурсы и олимпиады</a:t>
          </a:r>
          <a:endParaRPr lang="ru-RU" sz="1050" dirty="0"/>
        </a:p>
      </dgm:t>
    </dgm:pt>
    <dgm:pt modelId="{C4CC68A1-C94E-4A0D-BE80-D14225F98ED8}" type="parTrans" cxnId="{679DD874-7239-4D89-A9E1-45C23DFF134C}">
      <dgm:prSet/>
      <dgm:spPr/>
      <dgm:t>
        <a:bodyPr/>
        <a:lstStyle/>
        <a:p>
          <a:endParaRPr lang="ru-RU"/>
        </a:p>
      </dgm:t>
    </dgm:pt>
    <dgm:pt modelId="{AA46C7B3-B0D0-460D-94A0-7B8836F423F5}" type="sibTrans" cxnId="{679DD874-7239-4D89-A9E1-45C23DFF134C}">
      <dgm:prSet/>
      <dgm:spPr/>
      <dgm:t>
        <a:bodyPr/>
        <a:lstStyle/>
        <a:p>
          <a:endParaRPr lang="ru-RU"/>
        </a:p>
      </dgm:t>
    </dgm:pt>
    <dgm:pt modelId="{BEDCB58E-7A98-48A4-86E9-A263C7CC6EE7}">
      <dgm:prSet phldrT="[Текст]" custT="1"/>
      <dgm:spPr/>
      <dgm:t>
        <a:bodyPr/>
        <a:lstStyle/>
        <a:p>
          <a:pPr algn="ctr"/>
          <a:r>
            <a:rPr lang="en-US" sz="1050" dirty="0" smtClean="0"/>
            <a:t> </a:t>
          </a:r>
          <a:r>
            <a:rPr lang="ru-RU" sz="1050" dirty="0" smtClean="0"/>
            <a:t>Интерактивные упражнения</a:t>
          </a:r>
          <a:endParaRPr lang="ru-RU" sz="1050" dirty="0"/>
        </a:p>
      </dgm:t>
    </dgm:pt>
    <dgm:pt modelId="{0E4E6637-77C9-4D54-83F7-0A84D6FDC3E5}" type="parTrans" cxnId="{5F907853-888E-4F98-987E-E9E44553FF64}">
      <dgm:prSet/>
      <dgm:spPr/>
      <dgm:t>
        <a:bodyPr/>
        <a:lstStyle/>
        <a:p>
          <a:endParaRPr lang="ru-RU"/>
        </a:p>
      </dgm:t>
    </dgm:pt>
    <dgm:pt modelId="{8AF28029-892B-40C0-AFCF-ACCDB3D58CFE}" type="sibTrans" cxnId="{5F907853-888E-4F98-987E-E9E44553FF64}">
      <dgm:prSet/>
      <dgm:spPr/>
      <dgm:t>
        <a:bodyPr/>
        <a:lstStyle/>
        <a:p>
          <a:endParaRPr lang="ru-RU"/>
        </a:p>
      </dgm:t>
    </dgm:pt>
    <dgm:pt modelId="{599A51FB-933B-4333-8B2C-59F1176852BC}">
      <dgm:prSet phldrT="[Текст]" custT="1"/>
      <dgm:spPr/>
      <dgm:t>
        <a:bodyPr/>
        <a:lstStyle/>
        <a:p>
          <a:pPr algn="ctr"/>
          <a:r>
            <a:rPr lang="ru-RU" sz="1050" dirty="0" smtClean="0"/>
            <a:t> Тесты</a:t>
          </a:r>
          <a:endParaRPr lang="ru-RU" sz="1050" dirty="0"/>
        </a:p>
      </dgm:t>
    </dgm:pt>
    <dgm:pt modelId="{BB745DA9-9DD7-4086-9EA5-B28E0272C5DA}" type="parTrans" cxnId="{94BFFB62-1023-4F33-BC19-A7D92AC0AB16}">
      <dgm:prSet/>
      <dgm:spPr/>
      <dgm:t>
        <a:bodyPr/>
        <a:lstStyle/>
        <a:p>
          <a:endParaRPr lang="ru-RU"/>
        </a:p>
      </dgm:t>
    </dgm:pt>
    <dgm:pt modelId="{372D5A1B-1053-4B45-BD76-7F0567D26FE1}" type="sibTrans" cxnId="{94BFFB62-1023-4F33-BC19-A7D92AC0AB16}">
      <dgm:prSet/>
      <dgm:spPr/>
      <dgm:t>
        <a:bodyPr/>
        <a:lstStyle/>
        <a:p>
          <a:endParaRPr lang="ru-RU"/>
        </a:p>
      </dgm:t>
    </dgm:pt>
    <dgm:pt modelId="{CDAE563B-5C54-42D7-9A9A-6EFB70D39756}" type="pres">
      <dgm:prSet presAssocID="{652663E5-92E2-4958-B726-C61E941B465C}" presName="theList" presStyleCnt="0">
        <dgm:presLayoutVars>
          <dgm:dir/>
          <dgm:animLvl val="lvl"/>
          <dgm:resizeHandles val="exact"/>
        </dgm:presLayoutVars>
      </dgm:prSet>
      <dgm:spPr/>
      <dgm:t>
        <a:bodyPr/>
        <a:lstStyle/>
        <a:p>
          <a:endParaRPr lang="ru-RU"/>
        </a:p>
      </dgm:t>
    </dgm:pt>
    <dgm:pt modelId="{D1A07858-7902-48F9-BA4D-551E89328654}" type="pres">
      <dgm:prSet presAssocID="{C2972F01-4601-47B7-A5B7-09DCB4641BAF}" presName="compNode" presStyleCnt="0"/>
      <dgm:spPr/>
    </dgm:pt>
    <dgm:pt modelId="{94941D45-DD5E-4D62-9482-B247F791C669}" type="pres">
      <dgm:prSet presAssocID="{C2972F01-4601-47B7-A5B7-09DCB4641BAF}" presName="aNode" presStyleLbl="bgShp" presStyleIdx="0" presStyleCnt="1" custLinFactNeighborX="-633" custLinFactNeighborY="-7920"/>
      <dgm:spPr/>
      <dgm:t>
        <a:bodyPr/>
        <a:lstStyle/>
        <a:p>
          <a:endParaRPr lang="ru-RU"/>
        </a:p>
      </dgm:t>
    </dgm:pt>
    <dgm:pt modelId="{A7C25DBB-630F-461B-A7D2-0F00692A067C}" type="pres">
      <dgm:prSet presAssocID="{C2972F01-4601-47B7-A5B7-09DCB4641BAF}" presName="textNode" presStyleLbl="bgShp" presStyleIdx="0" presStyleCnt="1"/>
      <dgm:spPr/>
      <dgm:t>
        <a:bodyPr/>
        <a:lstStyle/>
        <a:p>
          <a:endParaRPr lang="ru-RU"/>
        </a:p>
      </dgm:t>
    </dgm:pt>
    <dgm:pt modelId="{20628A07-13A2-4BE7-90DD-CF002BE88996}" type="pres">
      <dgm:prSet presAssocID="{C2972F01-4601-47B7-A5B7-09DCB4641BAF}" presName="compChildNode" presStyleCnt="0"/>
      <dgm:spPr/>
    </dgm:pt>
    <dgm:pt modelId="{7CB0AD18-621C-4208-8459-4B5780B3E244}" type="pres">
      <dgm:prSet presAssocID="{C2972F01-4601-47B7-A5B7-09DCB4641BAF}" presName="theInnerList" presStyleCnt="0"/>
      <dgm:spPr/>
    </dgm:pt>
    <dgm:pt modelId="{F0C8D40F-6A2B-432E-AA6D-5E8C7DC5F56B}" type="pres">
      <dgm:prSet presAssocID="{947D4083-D4A3-4769-8D01-A55A06E1EC74}" presName="childNode" presStyleLbl="node1" presStyleIdx="0" presStyleCnt="3" custScaleY="57969" custLinFactNeighborX="-113" custLinFactNeighborY="-27854">
        <dgm:presLayoutVars>
          <dgm:bulletEnabled val="1"/>
        </dgm:presLayoutVars>
      </dgm:prSet>
      <dgm:spPr/>
      <dgm:t>
        <a:bodyPr/>
        <a:lstStyle/>
        <a:p>
          <a:endParaRPr lang="ru-RU"/>
        </a:p>
      </dgm:t>
    </dgm:pt>
    <dgm:pt modelId="{24200B84-4567-4C37-80EB-6BC206C5C3BA}" type="pres">
      <dgm:prSet presAssocID="{947D4083-D4A3-4769-8D01-A55A06E1EC74}" presName="aSpace2" presStyleCnt="0"/>
      <dgm:spPr/>
    </dgm:pt>
    <dgm:pt modelId="{C7AEC03A-FDBE-4260-8DE9-85DCE61C8C9D}" type="pres">
      <dgm:prSet presAssocID="{39998B0D-9821-476F-8DD6-13BE33ED0BE1}" presName="childNode" presStyleLbl="node1" presStyleIdx="1" presStyleCnt="3" custScaleY="101747">
        <dgm:presLayoutVars>
          <dgm:bulletEnabled val="1"/>
        </dgm:presLayoutVars>
      </dgm:prSet>
      <dgm:spPr/>
      <dgm:t>
        <a:bodyPr/>
        <a:lstStyle/>
        <a:p>
          <a:endParaRPr lang="ru-RU"/>
        </a:p>
      </dgm:t>
    </dgm:pt>
    <dgm:pt modelId="{962C1433-BA0B-4114-BA63-B334C8B3A026}" type="pres">
      <dgm:prSet presAssocID="{39998B0D-9821-476F-8DD6-13BE33ED0BE1}" presName="aSpace2" presStyleCnt="0"/>
      <dgm:spPr/>
    </dgm:pt>
    <dgm:pt modelId="{74D8B233-371E-486B-9F7A-9C529671CCD9}" type="pres">
      <dgm:prSet presAssocID="{77FA2378-D26E-49EA-8734-B2C42D31AB65}" presName="childNode" presStyleLbl="node1" presStyleIdx="2" presStyleCnt="3" custScaleY="76684">
        <dgm:presLayoutVars>
          <dgm:bulletEnabled val="1"/>
        </dgm:presLayoutVars>
      </dgm:prSet>
      <dgm:spPr/>
      <dgm:t>
        <a:bodyPr/>
        <a:lstStyle/>
        <a:p>
          <a:endParaRPr lang="ru-RU"/>
        </a:p>
      </dgm:t>
    </dgm:pt>
  </dgm:ptLst>
  <dgm:cxnLst>
    <dgm:cxn modelId="{EBD9F326-B73C-4A25-B8DD-5E9C4511D446}" srcId="{39998B0D-9821-476F-8DD6-13BE33ED0BE1}" destId="{27223D38-A29B-444B-BC84-EE84B0CBA600}" srcOrd="1" destOrd="0" parTransId="{5F7060DD-7C9F-4BF1-957F-30D08353D41A}" sibTransId="{909DFA5A-144F-4C0D-86C3-CD31A750A9CC}"/>
    <dgm:cxn modelId="{5F907853-888E-4F98-987E-E9E44553FF64}" srcId="{39998B0D-9821-476F-8DD6-13BE33ED0BE1}" destId="{BEDCB58E-7A98-48A4-86E9-A263C7CC6EE7}" srcOrd="3" destOrd="0" parTransId="{0E4E6637-77C9-4D54-83F7-0A84D6FDC3E5}" sibTransId="{8AF28029-892B-40C0-AFCF-ACCDB3D58CFE}"/>
    <dgm:cxn modelId="{679DD874-7239-4D89-A9E1-45C23DFF134C}" srcId="{39998B0D-9821-476F-8DD6-13BE33ED0BE1}" destId="{82AF77B5-8F9C-4A0C-976D-8B056B135D28}" srcOrd="2" destOrd="0" parTransId="{C4CC68A1-C94E-4A0D-BE80-D14225F98ED8}" sibTransId="{AA46C7B3-B0D0-460D-94A0-7B8836F423F5}"/>
    <dgm:cxn modelId="{B6C835FB-92C7-42D8-891B-6B687F74BA5D}" srcId="{652663E5-92E2-4958-B726-C61E941B465C}" destId="{C2972F01-4601-47B7-A5B7-09DCB4641BAF}" srcOrd="0" destOrd="0" parTransId="{49459C38-4F0F-4704-929C-4F1C8255F7E6}" sibTransId="{9A140620-9884-4C5F-AF79-278405362A33}"/>
    <dgm:cxn modelId="{6005BE90-1DDC-4E5A-B696-36480444EBF6}" type="presOf" srcId="{77FA2378-D26E-49EA-8734-B2C42D31AB65}" destId="{74D8B233-371E-486B-9F7A-9C529671CCD9}" srcOrd="0" destOrd="0" presId="urn:microsoft.com/office/officeart/2005/8/layout/lProcess2"/>
    <dgm:cxn modelId="{1B74115F-A69C-4BF2-B05E-A50F5D1AD4CD}" type="presOf" srcId="{82AF77B5-8F9C-4A0C-976D-8B056B135D28}" destId="{C7AEC03A-FDBE-4260-8DE9-85DCE61C8C9D}" srcOrd="0" destOrd="3" presId="urn:microsoft.com/office/officeart/2005/8/layout/lProcess2"/>
    <dgm:cxn modelId="{7796ECBC-FDBF-4542-B171-9187EC9AB1E4}" type="presOf" srcId="{BA083715-69E6-47D1-A885-E2ED3C2D7284}" destId="{C7AEC03A-FDBE-4260-8DE9-85DCE61C8C9D}" srcOrd="0" destOrd="1" presId="urn:microsoft.com/office/officeart/2005/8/layout/lProcess2"/>
    <dgm:cxn modelId="{65F08EB8-25C2-45A6-AD33-3792BD41B52F}" srcId="{C2972F01-4601-47B7-A5B7-09DCB4641BAF}" destId="{77FA2378-D26E-49EA-8734-B2C42D31AB65}" srcOrd="2" destOrd="0" parTransId="{0C7D5212-A2F2-4F58-BB1F-8E623CA95E89}" sibTransId="{55ADD077-56D2-4251-9BE1-1DDA1FC64EE8}"/>
    <dgm:cxn modelId="{13BFE9D3-752D-45C7-AAF0-5142A2139A24}" srcId="{C2972F01-4601-47B7-A5B7-09DCB4641BAF}" destId="{39998B0D-9821-476F-8DD6-13BE33ED0BE1}" srcOrd="1" destOrd="0" parTransId="{5277E508-2730-4269-AF9A-6BE28BAEF828}" sibTransId="{AE17FF16-1926-4E45-AEBB-7F86A11EDB82}"/>
    <dgm:cxn modelId="{D9A3296A-D657-44DA-A397-CC1B629B7D8E}" type="presOf" srcId="{599A51FB-933B-4333-8B2C-59F1176852BC}" destId="{C7AEC03A-FDBE-4260-8DE9-85DCE61C8C9D}" srcOrd="0" destOrd="5" presId="urn:microsoft.com/office/officeart/2005/8/layout/lProcess2"/>
    <dgm:cxn modelId="{486764FA-91CA-4BBA-B44B-01065C8D431F}" srcId="{39998B0D-9821-476F-8DD6-13BE33ED0BE1}" destId="{B4A13E41-F461-4FEC-B86F-6FB2ED367046}" srcOrd="5" destOrd="0" parTransId="{5946D251-26B3-4EDD-87E1-9FB299294052}" sibTransId="{7247F845-881F-433F-8F13-4F3722DB0314}"/>
    <dgm:cxn modelId="{07DFE875-CB0C-4973-A315-DBCCA41BC967}" type="presOf" srcId="{B4A13E41-F461-4FEC-B86F-6FB2ED367046}" destId="{C7AEC03A-FDBE-4260-8DE9-85DCE61C8C9D}" srcOrd="0" destOrd="6" presId="urn:microsoft.com/office/officeart/2005/8/layout/lProcess2"/>
    <dgm:cxn modelId="{7B01BF58-A3D0-4588-8646-51333C5CE563}" type="presOf" srcId="{C2972F01-4601-47B7-A5B7-09DCB4641BAF}" destId="{A7C25DBB-630F-461B-A7D2-0F00692A067C}" srcOrd="1" destOrd="0" presId="urn:microsoft.com/office/officeart/2005/8/layout/lProcess2"/>
    <dgm:cxn modelId="{EF9DD183-49CD-420C-BC0C-F5E0B5776870}" srcId="{39998B0D-9821-476F-8DD6-13BE33ED0BE1}" destId="{BA083715-69E6-47D1-A885-E2ED3C2D7284}" srcOrd="0" destOrd="0" parTransId="{4E5F9C35-9E1F-4C64-BB7B-2DFF45EFDCC7}" sibTransId="{AA39E3EB-D564-4648-AF15-2412D9F45BC1}"/>
    <dgm:cxn modelId="{0DDEED61-EF1B-4FEC-A8C4-5A2FE2AE0DE5}" type="presOf" srcId="{652663E5-92E2-4958-B726-C61E941B465C}" destId="{CDAE563B-5C54-42D7-9A9A-6EFB70D39756}" srcOrd="0" destOrd="0" presId="urn:microsoft.com/office/officeart/2005/8/layout/lProcess2"/>
    <dgm:cxn modelId="{EA3BC197-AAB8-4FA9-8EBD-C3D718218A81}" type="presOf" srcId="{39998B0D-9821-476F-8DD6-13BE33ED0BE1}" destId="{C7AEC03A-FDBE-4260-8DE9-85DCE61C8C9D}" srcOrd="0" destOrd="0" presId="urn:microsoft.com/office/officeart/2005/8/layout/lProcess2"/>
    <dgm:cxn modelId="{6DEE696C-3BB7-4FC7-98D4-6890BDEF1369}" type="presOf" srcId="{27223D38-A29B-444B-BC84-EE84B0CBA600}" destId="{C7AEC03A-FDBE-4260-8DE9-85DCE61C8C9D}" srcOrd="0" destOrd="2" presId="urn:microsoft.com/office/officeart/2005/8/layout/lProcess2"/>
    <dgm:cxn modelId="{D8074D73-21A5-4031-8080-1472D4AF34FA}" type="presOf" srcId="{BEDCB58E-7A98-48A4-86E9-A263C7CC6EE7}" destId="{C7AEC03A-FDBE-4260-8DE9-85DCE61C8C9D}" srcOrd="0" destOrd="4" presId="urn:microsoft.com/office/officeart/2005/8/layout/lProcess2"/>
    <dgm:cxn modelId="{A9AFD16A-C5B4-4B21-B620-B71BEEE68068}" type="presOf" srcId="{947D4083-D4A3-4769-8D01-A55A06E1EC74}" destId="{F0C8D40F-6A2B-432E-AA6D-5E8C7DC5F56B}" srcOrd="0" destOrd="0" presId="urn:microsoft.com/office/officeart/2005/8/layout/lProcess2"/>
    <dgm:cxn modelId="{9D015C84-B995-43D0-835A-520DF0D56DCF}" srcId="{C2972F01-4601-47B7-A5B7-09DCB4641BAF}" destId="{947D4083-D4A3-4769-8D01-A55A06E1EC74}" srcOrd="0" destOrd="0" parTransId="{109943D1-90D2-41B5-8070-00A061DE39DE}" sibTransId="{F62F9720-7BB2-4E06-9851-F49FDF81C565}"/>
    <dgm:cxn modelId="{94BFFB62-1023-4F33-BC19-A7D92AC0AB16}" srcId="{39998B0D-9821-476F-8DD6-13BE33ED0BE1}" destId="{599A51FB-933B-4333-8B2C-59F1176852BC}" srcOrd="4" destOrd="0" parTransId="{BB745DA9-9DD7-4086-9EA5-B28E0272C5DA}" sibTransId="{372D5A1B-1053-4B45-BD76-7F0567D26FE1}"/>
    <dgm:cxn modelId="{8B4A1D63-AF4C-4CD0-8265-C991366CE2FE}" type="presOf" srcId="{C2972F01-4601-47B7-A5B7-09DCB4641BAF}" destId="{94941D45-DD5E-4D62-9482-B247F791C669}" srcOrd="0" destOrd="0" presId="urn:microsoft.com/office/officeart/2005/8/layout/lProcess2"/>
    <dgm:cxn modelId="{B2DF7464-0074-4950-90CE-EC83BDB11A00}" type="presParOf" srcId="{CDAE563B-5C54-42D7-9A9A-6EFB70D39756}" destId="{D1A07858-7902-48F9-BA4D-551E89328654}" srcOrd="0" destOrd="0" presId="urn:microsoft.com/office/officeart/2005/8/layout/lProcess2"/>
    <dgm:cxn modelId="{8AF9E712-AB8B-4B57-B2FD-1351CEACBD5A}" type="presParOf" srcId="{D1A07858-7902-48F9-BA4D-551E89328654}" destId="{94941D45-DD5E-4D62-9482-B247F791C669}" srcOrd="0" destOrd="0" presId="urn:microsoft.com/office/officeart/2005/8/layout/lProcess2"/>
    <dgm:cxn modelId="{ADE4FE2E-6103-4876-9580-D535DB5C7A17}" type="presParOf" srcId="{D1A07858-7902-48F9-BA4D-551E89328654}" destId="{A7C25DBB-630F-461B-A7D2-0F00692A067C}" srcOrd="1" destOrd="0" presId="urn:microsoft.com/office/officeart/2005/8/layout/lProcess2"/>
    <dgm:cxn modelId="{591E1725-358E-40BE-8A70-1E288F078B59}" type="presParOf" srcId="{D1A07858-7902-48F9-BA4D-551E89328654}" destId="{20628A07-13A2-4BE7-90DD-CF002BE88996}" srcOrd="2" destOrd="0" presId="urn:microsoft.com/office/officeart/2005/8/layout/lProcess2"/>
    <dgm:cxn modelId="{D68CBCC7-F6F0-493E-9B9C-FFDBB2B17A77}" type="presParOf" srcId="{20628A07-13A2-4BE7-90DD-CF002BE88996}" destId="{7CB0AD18-621C-4208-8459-4B5780B3E244}" srcOrd="0" destOrd="0" presId="urn:microsoft.com/office/officeart/2005/8/layout/lProcess2"/>
    <dgm:cxn modelId="{1B323F25-C5FC-468A-8350-339A8D74A68C}" type="presParOf" srcId="{7CB0AD18-621C-4208-8459-4B5780B3E244}" destId="{F0C8D40F-6A2B-432E-AA6D-5E8C7DC5F56B}" srcOrd="0" destOrd="0" presId="urn:microsoft.com/office/officeart/2005/8/layout/lProcess2"/>
    <dgm:cxn modelId="{227B79C9-49EE-4047-BB61-E3349E3A23E7}" type="presParOf" srcId="{7CB0AD18-621C-4208-8459-4B5780B3E244}" destId="{24200B84-4567-4C37-80EB-6BC206C5C3BA}" srcOrd="1" destOrd="0" presId="urn:microsoft.com/office/officeart/2005/8/layout/lProcess2"/>
    <dgm:cxn modelId="{9C843145-A2AB-4F5C-B285-48C631EB500A}" type="presParOf" srcId="{7CB0AD18-621C-4208-8459-4B5780B3E244}" destId="{C7AEC03A-FDBE-4260-8DE9-85DCE61C8C9D}" srcOrd="2" destOrd="0" presId="urn:microsoft.com/office/officeart/2005/8/layout/lProcess2"/>
    <dgm:cxn modelId="{EE3CBAE8-BBA6-4D09-9F4A-0ABB423D83BA}" type="presParOf" srcId="{7CB0AD18-621C-4208-8459-4B5780B3E244}" destId="{962C1433-BA0B-4114-BA63-B334C8B3A026}" srcOrd="3" destOrd="0" presId="urn:microsoft.com/office/officeart/2005/8/layout/lProcess2"/>
    <dgm:cxn modelId="{9BBC4C3D-B8DA-4430-837B-5D21A3DA196E}" type="presParOf" srcId="{7CB0AD18-621C-4208-8459-4B5780B3E244}" destId="{74D8B233-371E-486B-9F7A-9C529671CCD9}" srcOrd="4" destOrd="0" presId="urn:microsoft.com/office/officeart/2005/8/layout/lProcess2"/>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33B9C5-2944-4817-B077-77F9694E8412}" type="doc">
      <dgm:prSet loTypeId="urn:microsoft.com/office/officeart/2005/8/layout/hList1" loCatId="list" qsTypeId="urn:microsoft.com/office/officeart/2005/8/quickstyle/simple2" qsCatId="simple" csTypeId="urn:microsoft.com/office/officeart/2005/8/colors/colorful3" csCatId="colorful" phldr="1"/>
      <dgm:spPr/>
      <dgm:t>
        <a:bodyPr/>
        <a:lstStyle/>
        <a:p>
          <a:endParaRPr lang="ru-RU"/>
        </a:p>
      </dgm:t>
    </dgm:pt>
    <dgm:pt modelId="{FDE33EA5-BE3C-4844-97A3-FF0DFC720684}">
      <dgm:prSet custT="1"/>
      <dgm:spPr/>
      <dgm:t>
        <a:bodyPr/>
        <a:lstStyle/>
        <a:p>
          <a:r>
            <a:rPr lang="ru-RU" sz="1600" b="0" dirty="0" smtClean="0"/>
            <a:t>Родительские собрания</a:t>
          </a:r>
          <a:endParaRPr lang="ru-RU" sz="1600" b="0" dirty="0"/>
        </a:p>
      </dgm:t>
    </dgm:pt>
    <dgm:pt modelId="{F797CCF1-7977-415E-9440-2734733CF0B0}" type="parTrans" cxnId="{B010CE6B-A053-4635-BFCE-D867D3943198}">
      <dgm:prSet/>
      <dgm:spPr/>
      <dgm:t>
        <a:bodyPr/>
        <a:lstStyle/>
        <a:p>
          <a:endParaRPr lang="ru-RU"/>
        </a:p>
      </dgm:t>
    </dgm:pt>
    <dgm:pt modelId="{659C0FCC-2547-430C-943E-070508C84226}" type="sibTrans" cxnId="{B010CE6B-A053-4635-BFCE-D867D3943198}">
      <dgm:prSet/>
      <dgm:spPr/>
      <dgm:t>
        <a:bodyPr/>
        <a:lstStyle/>
        <a:p>
          <a:endParaRPr lang="ru-RU"/>
        </a:p>
      </dgm:t>
    </dgm:pt>
    <dgm:pt modelId="{B824D708-CEE7-42F9-AAA9-DD40CD8772E3}">
      <dgm:prSet phldrT="[Текст]" custT="1"/>
      <dgm:spPr/>
      <dgm:t>
        <a:bodyPr/>
        <a:lstStyle/>
        <a:p>
          <a:r>
            <a:rPr lang="ru-RU" sz="1200" b="1" dirty="0" smtClean="0"/>
            <a:t>Информационные стенды в кабинете иностранного </a:t>
          </a:r>
          <a:r>
            <a:rPr lang="ru-RU" sz="1400" b="1" dirty="0" smtClean="0"/>
            <a:t>языка</a:t>
          </a:r>
          <a:endParaRPr lang="ru-RU" sz="1400" dirty="0"/>
        </a:p>
      </dgm:t>
    </dgm:pt>
    <dgm:pt modelId="{8C3D8928-3335-4C07-8FE5-17CAAB650A21}" type="parTrans" cxnId="{3EEC0B6C-4A08-40F8-A18C-BAF11F26E5D8}">
      <dgm:prSet/>
      <dgm:spPr/>
      <dgm:t>
        <a:bodyPr/>
        <a:lstStyle/>
        <a:p>
          <a:endParaRPr lang="ru-RU"/>
        </a:p>
      </dgm:t>
    </dgm:pt>
    <dgm:pt modelId="{82F00028-C88A-4AF6-AD4D-A03DEC514AD2}" type="sibTrans" cxnId="{3EEC0B6C-4A08-40F8-A18C-BAF11F26E5D8}">
      <dgm:prSet/>
      <dgm:spPr/>
      <dgm:t>
        <a:bodyPr/>
        <a:lstStyle/>
        <a:p>
          <a:endParaRPr lang="ru-RU"/>
        </a:p>
      </dgm:t>
    </dgm:pt>
    <dgm:pt modelId="{FE576808-A232-443E-B5DC-6894B67908F9}">
      <dgm:prSet phldrT="[Текст]"/>
      <dgm:spPr/>
      <dgm:t>
        <a:bodyPr/>
        <a:lstStyle/>
        <a:p>
          <a:r>
            <a:rPr lang="ru-RU" dirty="0" smtClean="0"/>
            <a:t>Как учить слова</a:t>
          </a:r>
          <a:endParaRPr lang="ru-RU" dirty="0"/>
        </a:p>
      </dgm:t>
    </dgm:pt>
    <dgm:pt modelId="{209C444A-5C06-4197-A163-0B63C1F307DA}" type="parTrans" cxnId="{5F2CC053-EA1C-4E50-ABC2-98AF55EE02A6}">
      <dgm:prSet/>
      <dgm:spPr/>
      <dgm:t>
        <a:bodyPr/>
        <a:lstStyle/>
        <a:p>
          <a:endParaRPr lang="ru-RU"/>
        </a:p>
      </dgm:t>
    </dgm:pt>
    <dgm:pt modelId="{7BC4579C-2AF3-4FD5-8B5B-96DF1CCCB702}" type="sibTrans" cxnId="{5F2CC053-EA1C-4E50-ABC2-98AF55EE02A6}">
      <dgm:prSet/>
      <dgm:spPr/>
      <dgm:t>
        <a:bodyPr/>
        <a:lstStyle/>
        <a:p>
          <a:endParaRPr lang="ru-RU"/>
        </a:p>
      </dgm:t>
    </dgm:pt>
    <dgm:pt modelId="{BAC2CA4D-B077-4A11-88FA-35AE6781551A}">
      <dgm:prSet phldrT="[Текст]"/>
      <dgm:spPr/>
      <dgm:t>
        <a:bodyPr/>
        <a:lstStyle/>
        <a:p>
          <a:r>
            <a:rPr lang="ru-RU" b="1" dirty="0" smtClean="0"/>
            <a:t>Сайт учителя в режиме форума и обратной связи</a:t>
          </a:r>
          <a:endParaRPr lang="ru-RU" dirty="0"/>
        </a:p>
      </dgm:t>
    </dgm:pt>
    <dgm:pt modelId="{15C4E905-57A0-4D54-A0BA-F66B098383BD}" type="parTrans" cxnId="{9F80FDEA-C547-42F4-B4C1-0496DBA0A002}">
      <dgm:prSet/>
      <dgm:spPr/>
      <dgm:t>
        <a:bodyPr/>
        <a:lstStyle/>
        <a:p>
          <a:endParaRPr lang="ru-RU"/>
        </a:p>
      </dgm:t>
    </dgm:pt>
    <dgm:pt modelId="{935FA3B1-6C34-4F07-B910-9930B5373EEB}" type="sibTrans" cxnId="{9F80FDEA-C547-42F4-B4C1-0496DBA0A002}">
      <dgm:prSet/>
      <dgm:spPr/>
      <dgm:t>
        <a:bodyPr/>
        <a:lstStyle/>
        <a:p>
          <a:endParaRPr lang="ru-RU"/>
        </a:p>
      </dgm:t>
    </dgm:pt>
    <dgm:pt modelId="{7CFE1985-47D0-481D-B2CB-1AD6E7E6EA5D}">
      <dgm:prSet phldrT="[Текст]"/>
      <dgm:spPr/>
      <dgm:t>
        <a:bodyPr/>
        <a:lstStyle/>
        <a:p>
          <a:r>
            <a:rPr lang="ru-RU" dirty="0" smtClean="0"/>
            <a:t>Наши мероприятия.</a:t>
          </a:r>
          <a:endParaRPr lang="ru-RU" dirty="0"/>
        </a:p>
      </dgm:t>
    </dgm:pt>
    <dgm:pt modelId="{C493112F-018D-478D-9900-2D60079CAFAD}" type="parTrans" cxnId="{B97DB065-2C2E-4A4E-9C25-8314BAE7FE59}">
      <dgm:prSet/>
      <dgm:spPr/>
      <dgm:t>
        <a:bodyPr/>
        <a:lstStyle/>
        <a:p>
          <a:endParaRPr lang="ru-RU"/>
        </a:p>
      </dgm:t>
    </dgm:pt>
    <dgm:pt modelId="{94E46625-3B4A-4BEF-A217-9CB21A015D42}" type="sibTrans" cxnId="{B97DB065-2C2E-4A4E-9C25-8314BAE7FE59}">
      <dgm:prSet/>
      <dgm:spPr/>
      <dgm:t>
        <a:bodyPr/>
        <a:lstStyle/>
        <a:p>
          <a:endParaRPr lang="ru-RU"/>
        </a:p>
      </dgm:t>
    </dgm:pt>
    <dgm:pt modelId="{4E5E6056-2BA6-493C-BD1A-E7819658ACEF}">
      <dgm:prSet/>
      <dgm:spPr/>
      <dgm:t>
        <a:bodyPr/>
        <a:lstStyle/>
        <a:p>
          <a:r>
            <a:rPr lang="ru-RU" b="0" dirty="0" smtClean="0"/>
            <a:t>Тестирование,</a:t>
          </a:r>
          <a:endParaRPr lang="ru-RU" b="0" dirty="0"/>
        </a:p>
      </dgm:t>
    </dgm:pt>
    <dgm:pt modelId="{8127D2B6-AC18-4D82-8988-BDC381C3FB85}" type="parTrans" cxnId="{3764ADD1-599C-46F7-9116-88C1AC169C54}">
      <dgm:prSet/>
      <dgm:spPr/>
      <dgm:t>
        <a:bodyPr/>
        <a:lstStyle/>
        <a:p>
          <a:endParaRPr lang="ru-RU"/>
        </a:p>
      </dgm:t>
    </dgm:pt>
    <dgm:pt modelId="{FF18CA1A-98D0-4EE6-84D0-9C93A6D9A929}" type="sibTrans" cxnId="{3764ADD1-599C-46F7-9116-88C1AC169C54}">
      <dgm:prSet/>
      <dgm:spPr/>
      <dgm:t>
        <a:bodyPr/>
        <a:lstStyle/>
        <a:p>
          <a:endParaRPr lang="ru-RU"/>
        </a:p>
      </dgm:t>
    </dgm:pt>
    <dgm:pt modelId="{7A3FA6DF-CEEC-4BD9-B7D0-09F37D7C04D8}">
      <dgm:prSet/>
      <dgm:spPr/>
      <dgm:t>
        <a:bodyPr/>
        <a:lstStyle/>
        <a:p>
          <a:r>
            <a:rPr lang="ru-RU" b="0" dirty="0" smtClean="0"/>
            <a:t>Вечер вопросов и ответов</a:t>
          </a:r>
          <a:endParaRPr lang="ru-RU" b="0" dirty="0"/>
        </a:p>
      </dgm:t>
    </dgm:pt>
    <dgm:pt modelId="{E7AD4A2D-1A2A-4537-BDF1-4EDBAA20CACA}" type="parTrans" cxnId="{46D8F7B5-A22E-4F14-B4A1-FFAA31AF159C}">
      <dgm:prSet/>
      <dgm:spPr/>
      <dgm:t>
        <a:bodyPr/>
        <a:lstStyle/>
        <a:p>
          <a:endParaRPr lang="ru-RU"/>
        </a:p>
      </dgm:t>
    </dgm:pt>
    <dgm:pt modelId="{186842C1-BA3F-4EAA-A1CF-5313157CB857}" type="sibTrans" cxnId="{46D8F7B5-A22E-4F14-B4A1-FFAA31AF159C}">
      <dgm:prSet/>
      <dgm:spPr/>
      <dgm:t>
        <a:bodyPr/>
        <a:lstStyle/>
        <a:p>
          <a:endParaRPr lang="ru-RU"/>
        </a:p>
      </dgm:t>
    </dgm:pt>
    <dgm:pt modelId="{5052165D-1243-422A-B31A-847EE1C4EE1F}">
      <dgm:prSet/>
      <dgm:spPr/>
      <dgm:t>
        <a:bodyPr/>
        <a:lstStyle/>
        <a:p>
          <a:r>
            <a:rPr lang="ru-RU" b="0" dirty="0" smtClean="0"/>
            <a:t>Мастер-классы</a:t>
          </a:r>
          <a:endParaRPr lang="ru-RU" b="0" dirty="0"/>
        </a:p>
      </dgm:t>
    </dgm:pt>
    <dgm:pt modelId="{24336CCB-AE49-4B54-93AD-B7E70B0249E1}" type="parTrans" cxnId="{DC1BAB1E-E2C2-4C11-8A33-60C54EDB6802}">
      <dgm:prSet/>
      <dgm:spPr/>
      <dgm:t>
        <a:bodyPr/>
        <a:lstStyle/>
        <a:p>
          <a:endParaRPr lang="ru-RU"/>
        </a:p>
      </dgm:t>
    </dgm:pt>
    <dgm:pt modelId="{55C1C06D-FCB9-410C-A8E2-FB52FC7207BE}" type="sibTrans" cxnId="{DC1BAB1E-E2C2-4C11-8A33-60C54EDB6802}">
      <dgm:prSet/>
      <dgm:spPr/>
      <dgm:t>
        <a:bodyPr/>
        <a:lstStyle/>
        <a:p>
          <a:endParaRPr lang="ru-RU"/>
        </a:p>
      </dgm:t>
    </dgm:pt>
    <dgm:pt modelId="{EEC6DE0B-EB2B-4191-8D81-8A7FDED52DEE}">
      <dgm:prSet phldrT="[Текст]"/>
      <dgm:spPr/>
      <dgm:t>
        <a:bodyPr/>
        <a:lstStyle/>
        <a:p>
          <a:r>
            <a:rPr lang="ru-RU" dirty="0" smtClean="0"/>
            <a:t>Ваш ребенок учит иностранный язык.</a:t>
          </a:r>
          <a:endParaRPr lang="ru-RU" dirty="0"/>
        </a:p>
      </dgm:t>
    </dgm:pt>
    <dgm:pt modelId="{D1CCE8DC-CCB0-48DE-913B-6DE0BA0ED98A}" type="parTrans" cxnId="{2ED572DF-0FA0-42CF-B6B2-FC2EF6EADC23}">
      <dgm:prSet/>
      <dgm:spPr/>
      <dgm:t>
        <a:bodyPr/>
        <a:lstStyle/>
        <a:p>
          <a:endParaRPr lang="ru-RU"/>
        </a:p>
      </dgm:t>
    </dgm:pt>
    <dgm:pt modelId="{7C9D2DFD-9382-41CB-9BFF-23F2F7F143C8}" type="sibTrans" cxnId="{2ED572DF-0FA0-42CF-B6B2-FC2EF6EADC23}">
      <dgm:prSet/>
      <dgm:spPr/>
      <dgm:t>
        <a:bodyPr/>
        <a:lstStyle/>
        <a:p>
          <a:endParaRPr lang="ru-RU"/>
        </a:p>
      </dgm:t>
    </dgm:pt>
    <dgm:pt modelId="{6102924D-E7E3-4CE3-BE71-F05BE7392BB8}">
      <dgm:prSet phldrT="[Текст]"/>
      <dgm:spPr/>
      <dgm:t>
        <a:bodyPr/>
        <a:lstStyle/>
        <a:p>
          <a:r>
            <a:rPr lang="ru-RU" dirty="0" smtClean="0"/>
            <a:t>Конкур</a:t>
          </a:r>
          <a:r>
            <a:rPr lang="en-US" dirty="0" smtClean="0"/>
            <a:t>c</a:t>
          </a:r>
          <a:r>
            <a:rPr lang="ru-RU" dirty="0" smtClean="0"/>
            <a:t>ы </a:t>
          </a:r>
          <a:endParaRPr lang="ru-RU" dirty="0"/>
        </a:p>
      </dgm:t>
    </dgm:pt>
    <dgm:pt modelId="{B079FADD-22BA-4B8B-9E73-BC7E5E0046B3}" type="parTrans" cxnId="{641BCF73-1302-49B3-BFF2-FDFC076A74BA}">
      <dgm:prSet/>
      <dgm:spPr/>
      <dgm:t>
        <a:bodyPr/>
        <a:lstStyle/>
        <a:p>
          <a:endParaRPr lang="ru-RU"/>
        </a:p>
      </dgm:t>
    </dgm:pt>
    <dgm:pt modelId="{258A86E7-2F8B-4461-9928-C13952D74C02}" type="sibTrans" cxnId="{641BCF73-1302-49B3-BFF2-FDFC076A74BA}">
      <dgm:prSet/>
      <dgm:spPr/>
      <dgm:t>
        <a:bodyPr/>
        <a:lstStyle/>
        <a:p>
          <a:endParaRPr lang="ru-RU"/>
        </a:p>
      </dgm:t>
    </dgm:pt>
    <dgm:pt modelId="{2BF57EB3-EF57-481A-A075-2469A0E4815A}">
      <dgm:prSet phldrT="[Текст]"/>
      <dgm:spPr/>
      <dgm:t>
        <a:bodyPr/>
        <a:lstStyle/>
        <a:p>
          <a:r>
            <a:rPr lang="ru-RU" dirty="0" smtClean="0"/>
            <a:t>Объявления</a:t>
          </a:r>
          <a:endParaRPr lang="ru-RU" dirty="0"/>
        </a:p>
      </dgm:t>
    </dgm:pt>
    <dgm:pt modelId="{C9407875-FD0F-4962-A4BD-738F18057D48}" type="parTrans" cxnId="{AD702A4C-917D-46FC-B97E-92833F5BD069}">
      <dgm:prSet/>
      <dgm:spPr/>
      <dgm:t>
        <a:bodyPr/>
        <a:lstStyle/>
        <a:p>
          <a:endParaRPr lang="ru-RU"/>
        </a:p>
      </dgm:t>
    </dgm:pt>
    <dgm:pt modelId="{7F3F5DAE-A7FE-4082-BD2E-0329E0B636FC}" type="sibTrans" cxnId="{AD702A4C-917D-46FC-B97E-92833F5BD069}">
      <dgm:prSet/>
      <dgm:spPr/>
      <dgm:t>
        <a:bodyPr/>
        <a:lstStyle/>
        <a:p>
          <a:endParaRPr lang="ru-RU"/>
        </a:p>
      </dgm:t>
    </dgm:pt>
    <dgm:pt modelId="{0F75C64C-E866-4EAC-8865-3E53F11DE70D}">
      <dgm:prSet phldrT="[Текст]"/>
      <dgm:spPr/>
      <dgm:t>
        <a:bodyPr/>
        <a:lstStyle/>
        <a:p>
          <a:r>
            <a:rPr lang="ru-RU" b="1" dirty="0" smtClean="0"/>
            <a:t>Барс. </a:t>
          </a:r>
          <a:r>
            <a:rPr lang="en-US" b="1" dirty="0" smtClean="0"/>
            <a:t>WEB-</a:t>
          </a:r>
          <a:r>
            <a:rPr lang="ru-RU" b="1" dirty="0" smtClean="0"/>
            <a:t>Образование</a:t>
          </a:r>
          <a:r>
            <a:rPr lang="ru-RU" b="1" baseline="0" dirty="0" smtClean="0"/>
            <a:t> </a:t>
          </a:r>
          <a:endParaRPr lang="ru-RU" b="1" dirty="0"/>
        </a:p>
      </dgm:t>
    </dgm:pt>
    <dgm:pt modelId="{8DBA3DBB-6B26-45EE-B4DA-8115A1B45909}" type="parTrans" cxnId="{E2709407-6767-4CC9-98AE-7A5DF732B784}">
      <dgm:prSet/>
      <dgm:spPr/>
      <dgm:t>
        <a:bodyPr/>
        <a:lstStyle/>
        <a:p>
          <a:endParaRPr lang="ru-RU"/>
        </a:p>
      </dgm:t>
    </dgm:pt>
    <dgm:pt modelId="{5073B60E-0275-4458-A9B6-DBE71DC13721}" type="sibTrans" cxnId="{E2709407-6767-4CC9-98AE-7A5DF732B784}">
      <dgm:prSet/>
      <dgm:spPr/>
      <dgm:t>
        <a:bodyPr/>
        <a:lstStyle/>
        <a:p>
          <a:endParaRPr lang="ru-RU"/>
        </a:p>
      </dgm:t>
    </dgm:pt>
    <dgm:pt modelId="{19B0751D-373F-41D1-930C-3A62D78D4F0D}">
      <dgm:prSet/>
      <dgm:spPr/>
      <dgm:t>
        <a:bodyPr/>
        <a:lstStyle/>
        <a:p>
          <a:r>
            <a:rPr lang="ru-RU" dirty="0" smtClean="0"/>
            <a:t>Консультации по работе с </a:t>
          </a:r>
          <a:r>
            <a:rPr lang="ru-RU" dirty="0" err="1" smtClean="0"/>
            <a:t>эл.дневником</a:t>
          </a:r>
          <a:endParaRPr lang="ru-RU" dirty="0"/>
        </a:p>
      </dgm:t>
    </dgm:pt>
    <dgm:pt modelId="{FFA419D6-C9A0-4D54-81D2-A738C6709F77}" type="parTrans" cxnId="{90461857-F7E8-42AF-AC2F-F48F84C7C057}">
      <dgm:prSet/>
      <dgm:spPr/>
      <dgm:t>
        <a:bodyPr/>
        <a:lstStyle/>
        <a:p>
          <a:endParaRPr lang="ru-RU"/>
        </a:p>
      </dgm:t>
    </dgm:pt>
    <dgm:pt modelId="{2BBE49FC-815A-4F79-9722-41AD74181D82}" type="sibTrans" cxnId="{90461857-F7E8-42AF-AC2F-F48F84C7C057}">
      <dgm:prSet/>
      <dgm:spPr/>
      <dgm:t>
        <a:bodyPr/>
        <a:lstStyle/>
        <a:p>
          <a:endParaRPr lang="ru-RU"/>
        </a:p>
      </dgm:t>
    </dgm:pt>
    <dgm:pt modelId="{9FD1CC4F-2D46-4113-8138-75C4728A2C2F}">
      <dgm:prSet/>
      <dgm:spPr/>
      <dgm:t>
        <a:bodyPr/>
        <a:lstStyle/>
        <a:p>
          <a:r>
            <a:rPr lang="ru-RU" dirty="0" smtClean="0"/>
            <a:t>Отслеживание успеваемости </a:t>
          </a:r>
          <a:endParaRPr lang="ru-RU" dirty="0"/>
        </a:p>
      </dgm:t>
    </dgm:pt>
    <dgm:pt modelId="{EAC6A2E5-BEDC-40B3-9F3C-2BF7B84474C0}" type="parTrans" cxnId="{154C5AEB-43E5-450B-B8D9-6637B1C2B606}">
      <dgm:prSet/>
      <dgm:spPr/>
      <dgm:t>
        <a:bodyPr/>
        <a:lstStyle/>
        <a:p>
          <a:endParaRPr lang="ru-RU"/>
        </a:p>
      </dgm:t>
    </dgm:pt>
    <dgm:pt modelId="{E10F863D-55E5-49A7-A8F3-9E866EB0C115}" type="sibTrans" cxnId="{154C5AEB-43E5-450B-B8D9-6637B1C2B606}">
      <dgm:prSet/>
      <dgm:spPr/>
      <dgm:t>
        <a:bodyPr/>
        <a:lstStyle/>
        <a:p>
          <a:endParaRPr lang="ru-RU"/>
        </a:p>
      </dgm:t>
    </dgm:pt>
    <dgm:pt modelId="{16E7A972-190F-42A4-BF68-9F9D22A1C1C2}">
      <dgm:prSet/>
      <dgm:spPr/>
      <dgm:t>
        <a:bodyPr/>
        <a:lstStyle/>
        <a:p>
          <a:r>
            <a:rPr lang="ru-RU" dirty="0" smtClean="0"/>
            <a:t>Социальные сети и </a:t>
          </a:r>
          <a:r>
            <a:rPr lang="ru-RU" dirty="0" err="1" smtClean="0"/>
            <a:t>мессенджеры</a:t>
          </a:r>
          <a:endParaRPr lang="ru-RU" dirty="0"/>
        </a:p>
      </dgm:t>
    </dgm:pt>
    <dgm:pt modelId="{BFF35C82-0F74-47F3-A44D-4E3A563FBB5A}" type="parTrans" cxnId="{B5CD3EC3-C1D1-45C1-89CD-8D27ACCC4C3A}">
      <dgm:prSet/>
      <dgm:spPr/>
      <dgm:t>
        <a:bodyPr/>
        <a:lstStyle/>
        <a:p>
          <a:endParaRPr lang="ru-RU"/>
        </a:p>
      </dgm:t>
    </dgm:pt>
    <dgm:pt modelId="{B2071287-B61E-4DB1-874D-BDF88578B21A}" type="sibTrans" cxnId="{B5CD3EC3-C1D1-45C1-89CD-8D27ACCC4C3A}">
      <dgm:prSet/>
      <dgm:spPr/>
      <dgm:t>
        <a:bodyPr/>
        <a:lstStyle/>
        <a:p>
          <a:endParaRPr lang="ru-RU"/>
        </a:p>
      </dgm:t>
    </dgm:pt>
    <dgm:pt modelId="{AC6B34C5-B7E9-4F6B-8BF1-4404EDDE56DF}">
      <dgm:prSet phldrT="[Текст]"/>
      <dgm:spPr/>
      <dgm:t>
        <a:bodyPr/>
        <a:lstStyle/>
        <a:p>
          <a:r>
            <a:rPr lang="ru-RU" dirty="0" smtClean="0"/>
            <a:t>Сдаем экзамены</a:t>
          </a:r>
          <a:endParaRPr lang="ru-RU" dirty="0"/>
        </a:p>
      </dgm:t>
    </dgm:pt>
    <dgm:pt modelId="{845F0B92-81E9-4F19-9D17-01ADBBCF7D58}" type="parTrans" cxnId="{58142D88-8C14-4152-B0A2-CF029AF5946F}">
      <dgm:prSet/>
      <dgm:spPr/>
      <dgm:t>
        <a:bodyPr/>
        <a:lstStyle/>
        <a:p>
          <a:endParaRPr lang="ru-RU"/>
        </a:p>
      </dgm:t>
    </dgm:pt>
    <dgm:pt modelId="{5EFCB6C6-1A76-4B6D-9C1B-738D6A557883}" type="sibTrans" cxnId="{58142D88-8C14-4152-B0A2-CF029AF5946F}">
      <dgm:prSet/>
      <dgm:spPr/>
      <dgm:t>
        <a:bodyPr/>
        <a:lstStyle/>
        <a:p>
          <a:endParaRPr lang="ru-RU"/>
        </a:p>
      </dgm:t>
    </dgm:pt>
    <dgm:pt modelId="{D5864A8E-A972-4A0D-8205-F1EC3802B279}">
      <dgm:prSet/>
      <dgm:spPr/>
      <dgm:t>
        <a:bodyPr/>
        <a:lstStyle/>
        <a:p>
          <a:r>
            <a:rPr lang="ru-RU" b="0" dirty="0" smtClean="0"/>
            <a:t>Всеобучи</a:t>
          </a:r>
          <a:endParaRPr lang="ru-RU" b="0" dirty="0"/>
        </a:p>
      </dgm:t>
    </dgm:pt>
    <dgm:pt modelId="{CADFF755-AC95-4894-B9F6-A74B7864A7E1}" type="parTrans" cxnId="{BFBE3B68-31AF-4457-918E-4591C7934DE5}">
      <dgm:prSet/>
      <dgm:spPr/>
      <dgm:t>
        <a:bodyPr/>
        <a:lstStyle/>
        <a:p>
          <a:endParaRPr lang="ru-RU"/>
        </a:p>
      </dgm:t>
    </dgm:pt>
    <dgm:pt modelId="{7F1D2BAE-4118-4E9D-9784-3CF24EDB1DE3}" type="sibTrans" cxnId="{BFBE3B68-31AF-4457-918E-4591C7934DE5}">
      <dgm:prSet/>
      <dgm:spPr/>
      <dgm:t>
        <a:bodyPr/>
        <a:lstStyle/>
        <a:p>
          <a:endParaRPr lang="ru-RU"/>
        </a:p>
      </dgm:t>
    </dgm:pt>
    <dgm:pt modelId="{9B736580-49C2-417B-8F6F-33463EF1D506}">
      <dgm:prSet/>
      <dgm:spPr/>
      <dgm:t>
        <a:bodyPr/>
        <a:lstStyle/>
        <a:p>
          <a:r>
            <a:rPr lang="en-US" dirty="0" err="1" smtClean="0"/>
            <a:t>What’sUp</a:t>
          </a:r>
          <a:endParaRPr lang="ru-RU" dirty="0"/>
        </a:p>
      </dgm:t>
    </dgm:pt>
    <dgm:pt modelId="{95E25DD8-36A8-4DBE-8DCE-02505D44C539}" type="parTrans" cxnId="{87E499C8-5670-4664-81F0-31EC7B936532}">
      <dgm:prSet/>
      <dgm:spPr/>
      <dgm:t>
        <a:bodyPr/>
        <a:lstStyle/>
        <a:p>
          <a:endParaRPr lang="ru-RU"/>
        </a:p>
      </dgm:t>
    </dgm:pt>
    <dgm:pt modelId="{3FD9C9DE-BB40-4E6B-9862-9235E337FDE0}" type="sibTrans" cxnId="{87E499C8-5670-4664-81F0-31EC7B936532}">
      <dgm:prSet/>
      <dgm:spPr/>
      <dgm:t>
        <a:bodyPr/>
        <a:lstStyle/>
        <a:p>
          <a:endParaRPr lang="ru-RU"/>
        </a:p>
      </dgm:t>
    </dgm:pt>
    <dgm:pt modelId="{24BB6267-212F-43F6-8AA7-B199F08485C0}">
      <dgm:prSet/>
      <dgm:spPr/>
      <dgm:t>
        <a:bodyPr/>
        <a:lstStyle/>
        <a:p>
          <a:r>
            <a:rPr lang="en-US" dirty="0" err="1" smtClean="0"/>
            <a:t>Vkontakte</a:t>
          </a:r>
          <a:endParaRPr lang="ru-RU" dirty="0"/>
        </a:p>
      </dgm:t>
    </dgm:pt>
    <dgm:pt modelId="{923A4CC1-4933-4F0F-BEBA-49EE449E9BB8}" type="parTrans" cxnId="{30B813BB-4222-4C1C-B4C2-0830BAED11BF}">
      <dgm:prSet/>
      <dgm:spPr/>
      <dgm:t>
        <a:bodyPr/>
        <a:lstStyle/>
        <a:p>
          <a:endParaRPr lang="ru-RU"/>
        </a:p>
      </dgm:t>
    </dgm:pt>
    <dgm:pt modelId="{33A9F474-1714-4D33-9298-3C41C3ABB7A6}" type="sibTrans" cxnId="{30B813BB-4222-4C1C-B4C2-0830BAED11BF}">
      <dgm:prSet/>
      <dgm:spPr/>
      <dgm:t>
        <a:bodyPr/>
        <a:lstStyle/>
        <a:p>
          <a:endParaRPr lang="ru-RU"/>
        </a:p>
      </dgm:t>
    </dgm:pt>
    <dgm:pt modelId="{F1EEB631-1B9F-4658-86A3-CA848D0213B6}">
      <dgm:prSet/>
      <dgm:spPr/>
      <dgm:t>
        <a:bodyPr/>
        <a:lstStyle/>
        <a:p>
          <a:r>
            <a:rPr lang="en-US" dirty="0" err="1" smtClean="0"/>
            <a:t>odnoklassniki</a:t>
          </a:r>
          <a:endParaRPr lang="ru-RU" dirty="0"/>
        </a:p>
      </dgm:t>
    </dgm:pt>
    <dgm:pt modelId="{1521CD40-FA00-4600-9F77-B6740192B615}" type="parTrans" cxnId="{17FC3A20-EE40-4CB1-A4D9-5BAAD93B8AC2}">
      <dgm:prSet/>
      <dgm:spPr/>
      <dgm:t>
        <a:bodyPr/>
        <a:lstStyle/>
        <a:p>
          <a:endParaRPr lang="ru-RU"/>
        </a:p>
      </dgm:t>
    </dgm:pt>
    <dgm:pt modelId="{E707DCB5-FF48-4261-897B-7C93D2641B15}" type="sibTrans" cxnId="{17FC3A20-EE40-4CB1-A4D9-5BAAD93B8AC2}">
      <dgm:prSet/>
      <dgm:spPr/>
      <dgm:t>
        <a:bodyPr/>
        <a:lstStyle/>
        <a:p>
          <a:endParaRPr lang="ru-RU"/>
        </a:p>
      </dgm:t>
    </dgm:pt>
    <dgm:pt modelId="{80A9671F-2414-4BD4-AA07-6D1CB39931BF}">
      <dgm:prSet phldrT="[Текст]"/>
      <dgm:spPr/>
      <dgm:t>
        <a:bodyPr/>
        <a:lstStyle/>
        <a:p>
          <a:r>
            <a:rPr lang="ru-RU" dirty="0" smtClean="0"/>
            <a:t>Памятки</a:t>
          </a:r>
          <a:endParaRPr lang="ru-RU" dirty="0"/>
        </a:p>
      </dgm:t>
    </dgm:pt>
    <dgm:pt modelId="{3DBA8EDE-A8FD-4343-86D1-6896619A84FF}" type="parTrans" cxnId="{20B75B51-2C62-4318-B114-5D665D0D528E}">
      <dgm:prSet/>
      <dgm:spPr/>
      <dgm:t>
        <a:bodyPr/>
        <a:lstStyle/>
        <a:p>
          <a:endParaRPr lang="ru-RU"/>
        </a:p>
      </dgm:t>
    </dgm:pt>
    <dgm:pt modelId="{E03980A8-F481-4CF1-AC5D-40D1B209D3A0}" type="sibTrans" cxnId="{20B75B51-2C62-4318-B114-5D665D0D528E}">
      <dgm:prSet/>
      <dgm:spPr/>
      <dgm:t>
        <a:bodyPr/>
        <a:lstStyle/>
        <a:p>
          <a:endParaRPr lang="ru-RU"/>
        </a:p>
      </dgm:t>
    </dgm:pt>
    <dgm:pt modelId="{15A84F49-223C-49E3-8F7E-D2FE2FCBB90C}" type="pres">
      <dgm:prSet presAssocID="{B233B9C5-2944-4817-B077-77F9694E8412}" presName="Name0" presStyleCnt="0">
        <dgm:presLayoutVars>
          <dgm:dir/>
          <dgm:animLvl val="lvl"/>
          <dgm:resizeHandles val="exact"/>
        </dgm:presLayoutVars>
      </dgm:prSet>
      <dgm:spPr/>
      <dgm:t>
        <a:bodyPr/>
        <a:lstStyle/>
        <a:p>
          <a:endParaRPr lang="ru-RU"/>
        </a:p>
      </dgm:t>
    </dgm:pt>
    <dgm:pt modelId="{E12994FC-2E65-4441-85CE-1172AEDE25CD}" type="pres">
      <dgm:prSet presAssocID="{FDE33EA5-BE3C-4844-97A3-FF0DFC720684}" presName="composite" presStyleCnt="0"/>
      <dgm:spPr/>
    </dgm:pt>
    <dgm:pt modelId="{1F4ACAC0-C0B7-4606-A5EE-A29BF0B779F4}" type="pres">
      <dgm:prSet presAssocID="{FDE33EA5-BE3C-4844-97A3-FF0DFC720684}" presName="parTx" presStyleLbl="alignNode1" presStyleIdx="0" presStyleCnt="5">
        <dgm:presLayoutVars>
          <dgm:chMax val="0"/>
          <dgm:chPref val="0"/>
          <dgm:bulletEnabled val="1"/>
        </dgm:presLayoutVars>
      </dgm:prSet>
      <dgm:spPr/>
      <dgm:t>
        <a:bodyPr/>
        <a:lstStyle/>
        <a:p>
          <a:endParaRPr lang="ru-RU"/>
        </a:p>
      </dgm:t>
    </dgm:pt>
    <dgm:pt modelId="{8A53C454-2282-4818-886D-22F175F992F1}" type="pres">
      <dgm:prSet presAssocID="{FDE33EA5-BE3C-4844-97A3-FF0DFC720684}" presName="desTx" presStyleLbl="alignAccFollowNode1" presStyleIdx="0" presStyleCnt="5">
        <dgm:presLayoutVars>
          <dgm:bulletEnabled val="1"/>
        </dgm:presLayoutVars>
      </dgm:prSet>
      <dgm:spPr/>
      <dgm:t>
        <a:bodyPr/>
        <a:lstStyle/>
        <a:p>
          <a:endParaRPr lang="ru-RU"/>
        </a:p>
      </dgm:t>
    </dgm:pt>
    <dgm:pt modelId="{2F138CA9-AF5C-44A2-9462-1306238B2644}" type="pres">
      <dgm:prSet presAssocID="{659C0FCC-2547-430C-943E-070508C84226}" presName="space" presStyleCnt="0"/>
      <dgm:spPr/>
    </dgm:pt>
    <dgm:pt modelId="{86B5B5DA-C135-4657-A89A-78D1619AD77F}" type="pres">
      <dgm:prSet presAssocID="{B824D708-CEE7-42F9-AAA9-DD40CD8772E3}" presName="composite" presStyleCnt="0"/>
      <dgm:spPr/>
    </dgm:pt>
    <dgm:pt modelId="{5D3B251F-D5F1-4136-9F13-BF6885A44690}" type="pres">
      <dgm:prSet presAssocID="{B824D708-CEE7-42F9-AAA9-DD40CD8772E3}" presName="parTx" presStyleLbl="alignNode1" presStyleIdx="1" presStyleCnt="5" custScaleY="141406">
        <dgm:presLayoutVars>
          <dgm:chMax val="0"/>
          <dgm:chPref val="0"/>
          <dgm:bulletEnabled val="1"/>
        </dgm:presLayoutVars>
      </dgm:prSet>
      <dgm:spPr/>
      <dgm:t>
        <a:bodyPr/>
        <a:lstStyle/>
        <a:p>
          <a:endParaRPr lang="ru-RU"/>
        </a:p>
      </dgm:t>
    </dgm:pt>
    <dgm:pt modelId="{62EC9A62-592A-45FF-8190-5C45517B3CBC}" type="pres">
      <dgm:prSet presAssocID="{B824D708-CEE7-42F9-AAA9-DD40CD8772E3}" presName="desTx" presStyleLbl="alignAccFollowNode1" presStyleIdx="1" presStyleCnt="5">
        <dgm:presLayoutVars>
          <dgm:bulletEnabled val="1"/>
        </dgm:presLayoutVars>
      </dgm:prSet>
      <dgm:spPr/>
      <dgm:t>
        <a:bodyPr/>
        <a:lstStyle/>
        <a:p>
          <a:endParaRPr lang="ru-RU"/>
        </a:p>
      </dgm:t>
    </dgm:pt>
    <dgm:pt modelId="{5016EECC-5957-4161-9DB7-E58A67A1295C}" type="pres">
      <dgm:prSet presAssocID="{82F00028-C88A-4AF6-AD4D-A03DEC514AD2}" presName="space" presStyleCnt="0"/>
      <dgm:spPr/>
    </dgm:pt>
    <dgm:pt modelId="{F0E85FF9-8D9C-4E7D-82DD-4AE24997CF12}" type="pres">
      <dgm:prSet presAssocID="{BAC2CA4D-B077-4A11-88FA-35AE6781551A}" presName="composite" presStyleCnt="0"/>
      <dgm:spPr/>
    </dgm:pt>
    <dgm:pt modelId="{1BD4376B-956E-47CB-9C7E-FD7BBA817F46}" type="pres">
      <dgm:prSet presAssocID="{BAC2CA4D-B077-4A11-88FA-35AE6781551A}" presName="parTx" presStyleLbl="alignNode1" presStyleIdx="2" presStyleCnt="5">
        <dgm:presLayoutVars>
          <dgm:chMax val="0"/>
          <dgm:chPref val="0"/>
          <dgm:bulletEnabled val="1"/>
        </dgm:presLayoutVars>
      </dgm:prSet>
      <dgm:spPr/>
      <dgm:t>
        <a:bodyPr/>
        <a:lstStyle/>
        <a:p>
          <a:endParaRPr lang="ru-RU"/>
        </a:p>
      </dgm:t>
    </dgm:pt>
    <dgm:pt modelId="{62D1B62D-422D-46C7-A8FD-2AF17AB0386F}" type="pres">
      <dgm:prSet presAssocID="{BAC2CA4D-B077-4A11-88FA-35AE6781551A}" presName="desTx" presStyleLbl="alignAccFollowNode1" presStyleIdx="2" presStyleCnt="5">
        <dgm:presLayoutVars>
          <dgm:bulletEnabled val="1"/>
        </dgm:presLayoutVars>
      </dgm:prSet>
      <dgm:spPr/>
      <dgm:t>
        <a:bodyPr/>
        <a:lstStyle/>
        <a:p>
          <a:endParaRPr lang="ru-RU"/>
        </a:p>
      </dgm:t>
    </dgm:pt>
    <dgm:pt modelId="{53625004-CA15-4A0D-8D7F-13BE88D4D8B5}" type="pres">
      <dgm:prSet presAssocID="{935FA3B1-6C34-4F07-B910-9930B5373EEB}" presName="space" presStyleCnt="0"/>
      <dgm:spPr/>
    </dgm:pt>
    <dgm:pt modelId="{ED1C4183-4FC9-4776-A338-24AD9E1FB406}" type="pres">
      <dgm:prSet presAssocID="{0F75C64C-E866-4EAC-8865-3E53F11DE70D}" presName="composite" presStyleCnt="0"/>
      <dgm:spPr/>
    </dgm:pt>
    <dgm:pt modelId="{293FF1AA-0799-4130-9BDB-E5B9D0D00DF0}" type="pres">
      <dgm:prSet presAssocID="{0F75C64C-E866-4EAC-8865-3E53F11DE70D}" presName="parTx" presStyleLbl="alignNode1" presStyleIdx="3" presStyleCnt="5">
        <dgm:presLayoutVars>
          <dgm:chMax val="0"/>
          <dgm:chPref val="0"/>
          <dgm:bulletEnabled val="1"/>
        </dgm:presLayoutVars>
      </dgm:prSet>
      <dgm:spPr/>
      <dgm:t>
        <a:bodyPr/>
        <a:lstStyle/>
        <a:p>
          <a:endParaRPr lang="ru-RU"/>
        </a:p>
      </dgm:t>
    </dgm:pt>
    <dgm:pt modelId="{90BA9FC5-54AC-42AF-B1A1-1EF34A1A3FE4}" type="pres">
      <dgm:prSet presAssocID="{0F75C64C-E866-4EAC-8865-3E53F11DE70D}" presName="desTx" presStyleLbl="alignAccFollowNode1" presStyleIdx="3" presStyleCnt="5">
        <dgm:presLayoutVars>
          <dgm:bulletEnabled val="1"/>
        </dgm:presLayoutVars>
      </dgm:prSet>
      <dgm:spPr/>
      <dgm:t>
        <a:bodyPr/>
        <a:lstStyle/>
        <a:p>
          <a:endParaRPr lang="ru-RU"/>
        </a:p>
      </dgm:t>
    </dgm:pt>
    <dgm:pt modelId="{C3B0AEEB-8A56-4690-A095-3804703F0DF3}" type="pres">
      <dgm:prSet presAssocID="{5073B60E-0275-4458-A9B6-DBE71DC13721}" presName="space" presStyleCnt="0"/>
      <dgm:spPr/>
    </dgm:pt>
    <dgm:pt modelId="{C73502E4-257C-41D5-ACD8-2BC316294A81}" type="pres">
      <dgm:prSet presAssocID="{16E7A972-190F-42A4-BF68-9F9D22A1C1C2}" presName="composite" presStyleCnt="0"/>
      <dgm:spPr/>
    </dgm:pt>
    <dgm:pt modelId="{69A8F834-0C04-4C2D-B15A-96869AFE8832}" type="pres">
      <dgm:prSet presAssocID="{16E7A972-190F-42A4-BF68-9F9D22A1C1C2}" presName="parTx" presStyleLbl="alignNode1" presStyleIdx="4" presStyleCnt="5">
        <dgm:presLayoutVars>
          <dgm:chMax val="0"/>
          <dgm:chPref val="0"/>
          <dgm:bulletEnabled val="1"/>
        </dgm:presLayoutVars>
      </dgm:prSet>
      <dgm:spPr/>
      <dgm:t>
        <a:bodyPr/>
        <a:lstStyle/>
        <a:p>
          <a:endParaRPr lang="ru-RU"/>
        </a:p>
      </dgm:t>
    </dgm:pt>
    <dgm:pt modelId="{2F272BFF-06D5-4B2E-B266-A19509F52517}" type="pres">
      <dgm:prSet presAssocID="{16E7A972-190F-42A4-BF68-9F9D22A1C1C2}" presName="desTx" presStyleLbl="alignAccFollowNode1" presStyleIdx="4" presStyleCnt="5">
        <dgm:presLayoutVars>
          <dgm:bulletEnabled val="1"/>
        </dgm:presLayoutVars>
      </dgm:prSet>
      <dgm:spPr/>
      <dgm:t>
        <a:bodyPr/>
        <a:lstStyle/>
        <a:p>
          <a:endParaRPr lang="ru-RU"/>
        </a:p>
      </dgm:t>
    </dgm:pt>
  </dgm:ptLst>
  <dgm:cxnLst>
    <dgm:cxn modelId="{BFBE3B68-31AF-4457-918E-4591C7934DE5}" srcId="{FDE33EA5-BE3C-4844-97A3-FF0DFC720684}" destId="{D5864A8E-A972-4A0D-8205-F1EC3802B279}" srcOrd="3" destOrd="0" parTransId="{CADFF755-AC95-4894-B9F6-A74B7864A7E1}" sibTransId="{7F1D2BAE-4118-4E9D-9784-3CF24EDB1DE3}"/>
    <dgm:cxn modelId="{B010CE6B-A053-4635-BFCE-D867D3943198}" srcId="{B233B9C5-2944-4817-B077-77F9694E8412}" destId="{FDE33EA5-BE3C-4844-97A3-FF0DFC720684}" srcOrd="0" destOrd="0" parTransId="{F797CCF1-7977-415E-9440-2734733CF0B0}" sibTransId="{659C0FCC-2547-430C-943E-070508C84226}"/>
    <dgm:cxn modelId="{3764ADD1-599C-46F7-9116-88C1AC169C54}" srcId="{FDE33EA5-BE3C-4844-97A3-FF0DFC720684}" destId="{4E5E6056-2BA6-493C-BD1A-E7819658ACEF}" srcOrd="1" destOrd="0" parTransId="{8127D2B6-AC18-4D82-8988-BDC381C3FB85}" sibTransId="{FF18CA1A-98D0-4EE6-84D0-9C93A6D9A929}"/>
    <dgm:cxn modelId="{9F80FDEA-C547-42F4-B4C1-0496DBA0A002}" srcId="{B233B9C5-2944-4817-B077-77F9694E8412}" destId="{BAC2CA4D-B077-4A11-88FA-35AE6781551A}" srcOrd="2" destOrd="0" parTransId="{15C4E905-57A0-4D54-A0BA-F66B098383BD}" sibTransId="{935FA3B1-6C34-4F07-B910-9930B5373EEB}"/>
    <dgm:cxn modelId="{154C5AEB-43E5-450B-B8D9-6637B1C2B606}" srcId="{0F75C64C-E866-4EAC-8865-3E53F11DE70D}" destId="{9FD1CC4F-2D46-4113-8138-75C4728A2C2F}" srcOrd="1" destOrd="0" parTransId="{EAC6A2E5-BEDC-40B3-9F3C-2BF7B84474C0}" sibTransId="{E10F863D-55E5-49A7-A8F3-9E866EB0C115}"/>
    <dgm:cxn modelId="{96F97966-D16F-4490-888F-843F370EB08E}" type="presOf" srcId="{16E7A972-190F-42A4-BF68-9F9D22A1C1C2}" destId="{69A8F834-0C04-4C2D-B15A-96869AFE8832}" srcOrd="0" destOrd="0" presId="urn:microsoft.com/office/officeart/2005/8/layout/hList1"/>
    <dgm:cxn modelId="{A1B1F0BE-DBB6-4612-8B49-2CC1684F7758}" type="presOf" srcId="{F1EEB631-1B9F-4658-86A3-CA848D0213B6}" destId="{2F272BFF-06D5-4B2E-B266-A19509F52517}" srcOrd="0" destOrd="2" presId="urn:microsoft.com/office/officeart/2005/8/layout/hList1"/>
    <dgm:cxn modelId="{8B418158-4182-4867-9DB2-C74B12FEE4BA}" type="presOf" srcId="{D5864A8E-A972-4A0D-8205-F1EC3802B279}" destId="{8A53C454-2282-4818-886D-22F175F992F1}" srcOrd="0" destOrd="3" presId="urn:microsoft.com/office/officeart/2005/8/layout/hList1"/>
    <dgm:cxn modelId="{18EA0118-92AE-4738-84B4-2215EB850DD4}" type="presOf" srcId="{6102924D-E7E3-4CE3-BE71-F05BE7392BB8}" destId="{62D1B62D-422D-46C7-A8FD-2AF17AB0386F}" srcOrd="0" destOrd="1" presId="urn:microsoft.com/office/officeart/2005/8/layout/hList1"/>
    <dgm:cxn modelId="{B5CD3EC3-C1D1-45C1-89CD-8D27ACCC4C3A}" srcId="{B233B9C5-2944-4817-B077-77F9694E8412}" destId="{16E7A972-190F-42A4-BF68-9F9D22A1C1C2}" srcOrd="4" destOrd="0" parTransId="{BFF35C82-0F74-47F3-A44D-4E3A563FBB5A}" sibTransId="{B2071287-B61E-4DB1-874D-BDF88578B21A}"/>
    <dgm:cxn modelId="{87E499C8-5670-4664-81F0-31EC7B936532}" srcId="{16E7A972-190F-42A4-BF68-9F9D22A1C1C2}" destId="{9B736580-49C2-417B-8F6F-33463EF1D506}" srcOrd="0" destOrd="0" parTransId="{95E25DD8-36A8-4DBE-8DCE-02505D44C539}" sibTransId="{3FD9C9DE-BB40-4E6B-9862-9235E337FDE0}"/>
    <dgm:cxn modelId="{2ED572DF-0FA0-42CF-B6B2-FC2EF6EADC23}" srcId="{B824D708-CEE7-42F9-AAA9-DD40CD8772E3}" destId="{EEC6DE0B-EB2B-4191-8D81-8A7FDED52DEE}" srcOrd="0" destOrd="0" parTransId="{D1CCE8DC-CCB0-48DE-913B-6DE0BA0ED98A}" sibTransId="{7C9D2DFD-9382-41CB-9BFF-23F2F7F143C8}"/>
    <dgm:cxn modelId="{D2A91893-CC5D-4C16-9C54-52AA29E3FDEB}" type="presOf" srcId="{B233B9C5-2944-4817-B077-77F9694E8412}" destId="{15A84F49-223C-49E3-8F7E-D2FE2FCBB90C}" srcOrd="0" destOrd="0" presId="urn:microsoft.com/office/officeart/2005/8/layout/hList1"/>
    <dgm:cxn modelId="{8E66CB4A-271A-4C91-AA9F-D726B62B83EB}" type="presOf" srcId="{7CFE1985-47D0-481D-B2CB-1AD6E7E6EA5D}" destId="{62D1B62D-422D-46C7-A8FD-2AF17AB0386F}" srcOrd="0" destOrd="0" presId="urn:microsoft.com/office/officeart/2005/8/layout/hList1"/>
    <dgm:cxn modelId="{945A2BC8-794F-4E00-A0B1-F81D4F302565}" type="presOf" srcId="{BAC2CA4D-B077-4A11-88FA-35AE6781551A}" destId="{1BD4376B-956E-47CB-9C7E-FD7BBA817F46}" srcOrd="0" destOrd="0" presId="urn:microsoft.com/office/officeart/2005/8/layout/hList1"/>
    <dgm:cxn modelId="{30B813BB-4222-4C1C-B4C2-0830BAED11BF}" srcId="{16E7A972-190F-42A4-BF68-9F9D22A1C1C2}" destId="{24BB6267-212F-43F6-8AA7-B199F08485C0}" srcOrd="1" destOrd="0" parTransId="{923A4CC1-4933-4F0F-BEBA-49EE449E9BB8}" sibTransId="{33A9F474-1714-4D33-9298-3C41C3ABB7A6}"/>
    <dgm:cxn modelId="{E2376F7C-AD00-42D3-B2E3-E0D8AF2AA79D}" type="presOf" srcId="{19B0751D-373F-41D1-930C-3A62D78D4F0D}" destId="{90BA9FC5-54AC-42AF-B1A1-1EF34A1A3FE4}" srcOrd="0" destOrd="0" presId="urn:microsoft.com/office/officeart/2005/8/layout/hList1"/>
    <dgm:cxn modelId="{46D8F7B5-A22E-4F14-B4A1-FFAA31AF159C}" srcId="{FDE33EA5-BE3C-4844-97A3-FF0DFC720684}" destId="{7A3FA6DF-CEEC-4BD9-B7D0-09F37D7C04D8}" srcOrd="2" destOrd="0" parTransId="{E7AD4A2D-1A2A-4537-BDF1-4EDBAA20CACA}" sibTransId="{186842C1-BA3F-4EAA-A1CF-5313157CB857}"/>
    <dgm:cxn modelId="{5229C3EE-4856-4D13-90FF-93C3577EEC48}" type="presOf" srcId="{7A3FA6DF-CEEC-4BD9-B7D0-09F37D7C04D8}" destId="{8A53C454-2282-4818-886D-22F175F992F1}" srcOrd="0" destOrd="2" presId="urn:microsoft.com/office/officeart/2005/8/layout/hList1"/>
    <dgm:cxn modelId="{4E6F78F8-CCA3-47BF-BD3A-7052D5184D8F}" type="presOf" srcId="{EEC6DE0B-EB2B-4191-8D81-8A7FDED52DEE}" destId="{62EC9A62-592A-45FF-8190-5C45517B3CBC}" srcOrd="0" destOrd="0" presId="urn:microsoft.com/office/officeart/2005/8/layout/hList1"/>
    <dgm:cxn modelId="{90461857-F7E8-42AF-AC2F-F48F84C7C057}" srcId="{0F75C64C-E866-4EAC-8865-3E53F11DE70D}" destId="{19B0751D-373F-41D1-930C-3A62D78D4F0D}" srcOrd="0" destOrd="0" parTransId="{FFA419D6-C9A0-4D54-81D2-A738C6709F77}" sibTransId="{2BBE49FC-815A-4F79-9722-41AD74181D82}"/>
    <dgm:cxn modelId="{22882FD0-0B6F-416A-9986-759861224293}" type="presOf" srcId="{80A9671F-2414-4BD4-AA07-6D1CB39931BF}" destId="{62D1B62D-422D-46C7-A8FD-2AF17AB0386F}" srcOrd="0" destOrd="3" presId="urn:microsoft.com/office/officeart/2005/8/layout/hList1"/>
    <dgm:cxn modelId="{3EEC0B6C-4A08-40F8-A18C-BAF11F26E5D8}" srcId="{B233B9C5-2944-4817-B077-77F9694E8412}" destId="{B824D708-CEE7-42F9-AAA9-DD40CD8772E3}" srcOrd="1" destOrd="0" parTransId="{8C3D8928-3335-4C07-8FE5-17CAAB650A21}" sibTransId="{82F00028-C88A-4AF6-AD4D-A03DEC514AD2}"/>
    <dgm:cxn modelId="{E2709407-6767-4CC9-98AE-7A5DF732B784}" srcId="{B233B9C5-2944-4817-B077-77F9694E8412}" destId="{0F75C64C-E866-4EAC-8865-3E53F11DE70D}" srcOrd="3" destOrd="0" parTransId="{8DBA3DBB-6B26-45EE-B4DA-8115A1B45909}" sibTransId="{5073B60E-0275-4458-A9B6-DBE71DC13721}"/>
    <dgm:cxn modelId="{E283B271-5ECF-4B57-80A4-4AEA91A7C329}" type="presOf" srcId="{9FD1CC4F-2D46-4113-8138-75C4728A2C2F}" destId="{90BA9FC5-54AC-42AF-B1A1-1EF34A1A3FE4}" srcOrd="0" destOrd="1" presId="urn:microsoft.com/office/officeart/2005/8/layout/hList1"/>
    <dgm:cxn modelId="{78619466-2303-4512-BE63-1A60FE2E11D7}" type="presOf" srcId="{4E5E6056-2BA6-493C-BD1A-E7819658ACEF}" destId="{8A53C454-2282-4818-886D-22F175F992F1}" srcOrd="0" destOrd="1" presId="urn:microsoft.com/office/officeart/2005/8/layout/hList1"/>
    <dgm:cxn modelId="{427CD8FE-9557-4555-BDA6-64C450347A71}" type="presOf" srcId="{FE576808-A232-443E-B5DC-6894B67908F9}" destId="{62EC9A62-592A-45FF-8190-5C45517B3CBC}" srcOrd="0" destOrd="1" presId="urn:microsoft.com/office/officeart/2005/8/layout/hList1"/>
    <dgm:cxn modelId="{20B75B51-2C62-4318-B114-5D665D0D528E}" srcId="{BAC2CA4D-B077-4A11-88FA-35AE6781551A}" destId="{80A9671F-2414-4BD4-AA07-6D1CB39931BF}" srcOrd="3" destOrd="0" parTransId="{3DBA8EDE-A8FD-4343-86D1-6896619A84FF}" sibTransId="{E03980A8-F481-4CF1-AC5D-40D1B209D3A0}"/>
    <dgm:cxn modelId="{641BCF73-1302-49B3-BFF2-FDFC076A74BA}" srcId="{BAC2CA4D-B077-4A11-88FA-35AE6781551A}" destId="{6102924D-E7E3-4CE3-BE71-F05BE7392BB8}" srcOrd="1" destOrd="0" parTransId="{B079FADD-22BA-4B8B-9E73-BC7E5E0046B3}" sibTransId="{258A86E7-2F8B-4461-9928-C13952D74C02}"/>
    <dgm:cxn modelId="{A28332B2-2931-47D6-A9F7-445140585347}" type="presOf" srcId="{AC6B34C5-B7E9-4F6B-8BF1-4404EDDE56DF}" destId="{62EC9A62-592A-45FF-8190-5C45517B3CBC}" srcOrd="0" destOrd="2" presId="urn:microsoft.com/office/officeart/2005/8/layout/hList1"/>
    <dgm:cxn modelId="{5F2CC053-EA1C-4E50-ABC2-98AF55EE02A6}" srcId="{B824D708-CEE7-42F9-AAA9-DD40CD8772E3}" destId="{FE576808-A232-443E-B5DC-6894B67908F9}" srcOrd="1" destOrd="0" parTransId="{209C444A-5C06-4197-A163-0B63C1F307DA}" sibTransId="{7BC4579C-2AF3-4FD5-8B5B-96DF1CCCB702}"/>
    <dgm:cxn modelId="{F648E116-029D-4D91-9EFA-888D75F6E16A}" type="presOf" srcId="{5052165D-1243-422A-B31A-847EE1C4EE1F}" destId="{8A53C454-2282-4818-886D-22F175F992F1}" srcOrd="0" destOrd="0" presId="urn:microsoft.com/office/officeart/2005/8/layout/hList1"/>
    <dgm:cxn modelId="{488A681B-FF4C-4890-A064-2A37EE161C33}" type="presOf" srcId="{2BF57EB3-EF57-481A-A075-2469A0E4815A}" destId="{62D1B62D-422D-46C7-A8FD-2AF17AB0386F}" srcOrd="0" destOrd="2" presId="urn:microsoft.com/office/officeart/2005/8/layout/hList1"/>
    <dgm:cxn modelId="{AD702A4C-917D-46FC-B97E-92833F5BD069}" srcId="{BAC2CA4D-B077-4A11-88FA-35AE6781551A}" destId="{2BF57EB3-EF57-481A-A075-2469A0E4815A}" srcOrd="2" destOrd="0" parTransId="{C9407875-FD0F-4962-A4BD-738F18057D48}" sibTransId="{7F3F5DAE-A7FE-4082-BD2E-0329E0B636FC}"/>
    <dgm:cxn modelId="{DCBCD594-CC84-4231-9282-D10FECBB5473}" type="presOf" srcId="{0F75C64C-E866-4EAC-8865-3E53F11DE70D}" destId="{293FF1AA-0799-4130-9BDB-E5B9D0D00DF0}" srcOrd="0" destOrd="0" presId="urn:microsoft.com/office/officeart/2005/8/layout/hList1"/>
    <dgm:cxn modelId="{58142D88-8C14-4152-B0A2-CF029AF5946F}" srcId="{B824D708-CEE7-42F9-AAA9-DD40CD8772E3}" destId="{AC6B34C5-B7E9-4F6B-8BF1-4404EDDE56DF}" srcOrd="2" destOrd="0" parTransId="{845F0B92-81E9-4F19-9D17-01ADBBCF7D58}" sibTransId="{5EFCB6C6-1A76-4B6D-9C1B-738D6A557883}"/>
    <dgm:cxn modelId="{740CCBAE-1031-42BF-B7DE-B4777AC241AC}" type="presOf" srcId="{24BB6267-212F-43F6-8AA7-B199F08485C0}" destId="{2F272BFF-06D5-4B2E-B266-A19509F52517}" srcOrd="0" destOrd="1" presId="urn:microsoft.com/office/officeart/2005/8/layout/hList1"/>
    <dgm:cxn modelId="{B97DB065-2C2E-4A4E-9C25-8314BAE7FE59}" srcId="{BAC2CA4D-B077-4A11-88FA-35AE6781551A}" destId="{7CFE1985-47D0-481D-B2CB-1AD6E7E6EA5D}" srcOrd="0" destOrd="0" parTransId="{C493112F-018D-478D-9900-2D60079CAFAD}" sibTransId="{94E46625-3B4A-4BEF-A217-9CB21A015D42}"/>
    <dgm:cxn modelId="{5B4A6CE2-48D6-40E0-BC6C-B4E3A2D97F69}" type="presOf" srcId="{B824D708-CEE7-42F9-AAA9-DD40CD8772E3}" destId="{5D3B251F-D5F1-4136-9F13-BF6885A44690}" srcOrd="0" destOrd="0" presId="urn:microsoft.com/office/officeart/2005/8/layout/hList1"/>
    <dgm:cxn modelId="{9BDFEA01-E098-47DC-9924-23E8C751EE31}" type="presOf" srcId="{FDE33EA5-BE3C-4844-97A3-FF0DFC720684}" destId="{1F4ACAC0-C0B7-4606-A5EE-A29BF0B779F4}" srcOrd="0" destOrd="0" presId="urn:microsoft.com/office/officeart/2005/8/layout/hList1"/>
    <dgm:cxn modelId="{18650FE5-1BF2-46AB-8617-B04FE7C0F2A5}" type="presOf" srcId="{9B736580-49C2-417B-8F6F-33463EF1D506}" destId="{2F272BFF-06D5-4B2E-B266-A19509F52517}" srcOrd="0" destOrd="0" presId="urn:microsoft.com/office/officeart/2005/8/layout/hList1"/>
    <dgm:cxn modelId="{17FC3A20-EE40-4CB1-A4D9-5BAAD93B8AC2}" srcId="{16E7A972-190F-42A4-BF68-9F9D22A1C1C2}" destId="{F1EEB631-1B9F-4658-86A3-CA848D0213B6}" srcOrd="2" destOrd="0" parTransId="{1521CD40-FA00-4600-9F77-B6740192B615}" sibTransId="{E707DCB5-FF48-4261-897B-7C93D2641B15}"/>
    <dgm:cxn modelId="{DC1BAB1E-E2C2-4C11-8A33-60C54EDB6802}" srcId="{FDE33EA5-BE3C-4844-97A3-FF0DFC720684}" destId="{5052165D-1243-422A-B31A-847EE1C4EE1F}" srcOrd="0" destOrd="0" parTransId="{24336CCB-AE49-4B54-93AD-B7E70B0249E1}" sibTransId="{55C1C06D-FCB9-410C-A8E2-FB52FC7207BE}"/>
    <dgm:cxn modelId="{534C6DB7-68B0-4D00-A922-F19F7DC368A5}" type="presParOf" srcId="{15A84F49-223C-49E3-8F7E-D2FE2FCBB90C}" destId="{E12994FC-2E65-4441-85CE-1172AEDE25CD}" srcOrd="0" destOrd="0" presId="urn:microsoft.com/office/officeart/2005/8/layout/hList1"/>
    <dgm:cxn modelId="{2B74360C-33D4-4F02-AFE8-B90F998A757D}" type="presParOf" srcId="{E12994FC-2E65-4441-85CE-1172AEDE25CD}" destId="{1F4ACAC0-C0B7-4606-A5EE-A29BF0B779F4}" srcOrd="0" destOrd="0" presId="urn:microsoft.com/office/officeart/2005/8/layout/hList1"/>
    <dgm:cxn modelId="{44D39DEC-086E-43FD-803E-CD2F31F93059}" type="presParOf" srcId="{E12994FC-2E65-4441-85CE-1172AEDE25CD}" destId="{8A53C454-2282-4818-886D-22F175F992F1}" srcOrd="1" destOrd="0" presId="urn:microsoft.com/office/officeart/2005/8/layout/hList1"/>
    <dgm:cxn modelId="{AE97B2DA-1331-4CAD-9BC7-63F998F701C9}" type="presParOf" srcId="{15A84F49-223C-49E3-8F7E-D2FE2FCBB90C}" destId="{2F138CA9-AF5C-44A2-9462-1306238B2644}" srcOrd="1" destOrd="0" presId="urn:microsoft.com/office/officeart/2005/8/layout/hList1"/>
    <dgm:cxn modelId="{289716A8-61D9-4981-BBF9-211889639E2C}" type="presParOf" srcId="{15A84F49-223C-49E3-8F7E-D2FE2FCBB90C}" destId="{86B5B5DA-C135-4657-A89A-78D1619AD77F}" srcOrd="2" destOrd="0" presId="urn:microsoft.com/office/officeart/2005/8/layout/hList1"/>
    <dgm:cxn modelId="{B241B2E6-27F6-4802-B82A-DC313572B10A}" type="presParOf" srcId="{86B5B5DA-C135-4657-A89A-78D1619AD77F}" destId="{5D3B251F-D5F1-4136-9F13-BF6885A44690}" srcOrd="0" destOrd="0" presId="urn:microsoft.com/office/officeart/2005/8/layout/hList1"/>
    <dgm:cxn modelId="{CBDFEC34-5757-4EF0-A913-3A7A42D4BF21}" type="presParOf" srcId="{86B5B5DA-C135-4657-A89A-78D1619AD77F}" destId="{62EC9A62-592A-45FF-8190-5C45517B3CBC}" srcOrd="1" destOrd="0" presId="urn:microsoft.com/office/officeart/2005/8/layout/hList1"/>
    <dgm:cxn modelId="{ED9BB2ED-6C0A-4C8C-9D59-127E63352A7B}" type="presParOf" srcId="{15A84F49-223C-49E3-8F7E-D2FE2FCBB90C}" destId="{5016EECC-5957-4161-9DB7-E58A67A1295C}" srcOrd="3" destOrd="0" presId="urn:microsoft.com/office/officeart/2005/8/layout/hList1"/>
    <dgm:cxn modelId="{253A8587-DA47-436D-B419-968936457BB7}" type="presParOf" srcId="{15A84F49-223C-49E3-8F7E-D2FE2FCBB90C}" destId="{F0E85FF9-8D9C-4E7D-82DD-4AE24997CF12}" srcOrd="4" destOrd="0" presId="urn:microsoft.com/office/officeart/2005/8/layout/hList1"/>
    <dgm:cxn modelId="{ED0893F7-B633-4385-8F6B-737864B65032}" type="presParOf" srcId="{F0E85FF9-8D9C-4E7D-82DD-4AE24997CF12}" destId="{1BD4376B-956E-47CB-9C7E-FD7BBA817F46}" srcOrd="0" destOrd="0" presId="urn:microsoft.com/office/officeart/2005/8/layout/hList1"/>
    <dgm:cxn modelId="{EC7727BC-F3E9-4887-AFE8-02BAAD8D64EB}" type="presParOf" srcId="{F0E85FF9-8D9C-4E7D-82DD-4AE24997CF12}" destId="{62D1B62D-422D-46C7-A8FD-2AF17AB0386F}" srcOrd="1" destOrd="0" presId="urn:microsoft.com/office/officeart/2005/8/layout/hList1"/>
    <dgm:cxn modelId="{45FEF8E0-4C1A-4B37-BB1B-9A23D4F17E1A}" type="presParOf" srcId="{15A84F49-223C-49E3-8F7E-D2FE2FCBB90C}" destId="{53625004-CA15-4A0D-8D7F-13BE88D4D8B5}" srcOrd="5" destOrd="0" presId="urn:microsoft.com/office/officeart/2005/8/layout/hList1"/>
    <dgm:cxn modelId="{B34F8163-78D9-4BF9-8ED5-0E30B0AD95DB}" type="presParOf" srcId="{15A84F49-223C-49E3-8F7E-D2FE2FCBB90C}" destId="{ED1C4183-4FC9-4776-A338-24AD9E1FB406}" srcOrd="6" destOrd="0" presId="urn:microsoft.com/office/officeart/2005/8/layout/hList1"/>
    <dgm:cxn modelId="{A646D704-E0AB-4550-A371-EB1C111BEAD6}" type="presParOf" srcId="{ED1C4183-4FC9-4776-A338-24AD9E1FB406}" destId="{293FF1AA-0799-4130-9BDB-E5B9D0D00DF0}" srcOrd="0" destOrd="0" presId="urn:microsoft.com/office/officeart/2005/8/layout/hList1"/>
    <dgm:cxn modelId="{40A2881B-F869-440D-BC19-BB0839943E53}" type="presParOf" srcId="{ED1C4183-4FC9-4776-A338-24AD9E1FB406}" destId="{90BA9FC5-54AC-42AF-B1A1-1EF34A1A3FE4}" srcOrd="1" destOrd="0" presId="urn:microsoft.com/office/officeart/2005/8/layout/hList1"/>
    <dgm:cxn modelId="{E58002B4-1025-4622-8AD4-F38F54FC6E9A}" type="presParOf" srcId="{15A84F49-223C-49E3-8F7E-D2FE2FCBB90C}" destId="{C3B0AEEB-8A56-4690-A095-3804703F0DF3}" srcOrd="7" destOrd="0" presId="urn:microsoft.com/office/officeart/2005/8/layout/hList1"/>
    <dgm:cxn modelId="{8C361E4A-A08A-4803-9404-062F07637BEE}" type="presParOf" srcId="{15A84F49-223C-49E3-8F7E-D2FE2FCBB90C}" destId="{C73502E4-257C-41D5-ACD8-2BC316294A81}" srcOrd="8" destOrd="0" presId="urn:microsoft.com/office/officeart/2005/8/layout/hList1"/>
    <dgm:cxn modelId="{2C443853-14F3-4713-A285-281C5828AEF6}" type="presParOf" srcId="{C73502E4-257C-41D5-ACD8-2BC316294A81}" destId="{69A8F834-0C04-4C2D-B15A-96869AFE8832}" srcOrd="0" destOrd="0" presId="urn:microsoft.com/office/officeart/2005/8/layout/hList1"/>
    <dgm:cxn modelId="{66BC2B0E-022E-4CE1-9C25-356A68ECDFB4}" type="presParOf" srcId="{C73502E4-257C-41D5-ACD8-2BC316294A81}" destId="{2F272BFF-06D5-4B2E-B266-A19509F5251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1A9670-D619-4284-8A2E-49519F6DA02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ru-RU"/>
        </a:p>
      </dgm:t>
    </dgm:pt>
    <dgm:pt modelId="{7F39DF5E-F9CA-414F-8217-51CA11412C04}">
      <dgm:prSet phldrT="[Текст]"/>
      <dgm:spPr/>
      <dgm:t>
        <a:bodyPr/>
        <a:lstStyle/>
        <a:p>
          <a:r>
            <a:rPr lang="ru-RU" dirty="0" smtClean="0"/>
            <a:t>Учитель новой школы</a:t>
          </a:r>
          <a:endParaRPr lang="ru-RU" dirty="0"/>
        </a:p>
      </dgm:t>
    </dgm:pt>
    <dgm:pt modelId="{4D33AF08-E14A-4C1D-BFCB-DEAD283007DB}" type="parTrans" cxnId="{7042F317-0591-4757-82FB-83D07555534A}">
      <dgm:prSet/>
      <dgm:spPr/>
      <dgm:t>
        <a:bodyPr/>
        <a:lstStyle/>
        <a:p>
          <a:endParaRPr lang="ru-RU"/>
        </a:p>
      </dgm:t>
    </dgm:pt>
    <dgm:pt modelId="{C085E822-E9ED-4E2F-9FF1-C650A3FEF141}" type="sibTrans" cxnId="{7042F317-0591-4757-82FB-83D07555534A}">
      <dgm:prSet/>
      <dgm:spPr/>
      <dgm:t>
        <a:bodyPr/>
        <a:lstStyle/>
        <a:p>
          <a:endParaRPr lang="ru-RU"/>
        </a:p>
      </dgm:t>
    </dgm:pt>
    <dgm:pt modelId="{6C9D9A99-C033-4B37-9FDA-BB246215B2D1}">
      <dgm:prSet phldrT="[Текст]"/>
      <dgm:spPr/>
      <dgm:t>
        <a:bodyPr/>
        <a:lstStyle/>
        <a:p>
          <a:r>
            <a:rPr lang="ru-RU" dirty="0" smtClean="0"/>
            <a:t>Мобильность</a:t>
          </a:r>
          <a:endParaRPr lang="ru-RU" dirty="0"/>
        </a:p>
      </dgm:t>
    </dgm:pt>
    <dgm:pt modelId="{3B5F5E5E-86E8-475A-8414-714057D22290}" type="parTrans" cxnId="{D319D9D1-2E59-4048-892D-40B38060BE67}">
      <dgm:prSet/>
      <dgm:spPr/>
      <dgm:t>
        <a:bodyPr/>
        <a:lstStyle/>
        <a:p>
          <a:endParaRPr lang="ru-RU"/>
        </a:p>
      </dgm:t>
    </dgm:pt>
    <dgm:pt modelId="{F8FFC5A6-F426-439B-9D3E-368DA93593EF}" type="sibTrans" cxnId="{D319D9D1-2E59-4048-892D-40B38060BE67}">
      <dgm:prSet/>
      <dgm:spPr/>
      <dgm:t>
        <a:bodyPr/>
        <a:lstStyle/>
        <a:p>
          <a:endParaRPr lang="ru-RU"/>
        </a:p>
      </dgm:t>
    </dgm:pt>
    <dgm:pt modelId="{A573F057-C760-4906-9730-17A1452AE1AA}">
      <dgm:prSet phldrT="[Текст]"/>
      <dgm:spPr/>
      <dgm:t>
        <a:bodyPr/>
        <a:lstStyle/>
        <a:p>
          <a:r>
            <a:rPr lang="ru-RU" dirty="0" smtClean="0"/>
            <a:t>Профессионализм</a:t>
          </a:r>
          <a:endParaRPr lang="ru-RU" dirty="0"/>
        </a:p>
      </dgm:t>
    </dgm:pt>
    <dgm:pt modelId="{0B389FB9-9314-4FE3-95E4-49F4A4846927}" type="parTrans" cxnId="{914640C1-6241-41FC-B02F-EA5771137E85}">
      <dgm:prSet/>
      <dgm:spPr/>
      <dgm:t>
        <a:bodyPr/>
        <a:lstStyle/>
        <a:p>
          <a:endParaRPr lang="ru-RU"/>
        </a:p>
      </dgm:t>
    </dgm:pt>
    <dgm:pt modelId="{C28D6B9E-9EE1-4EB5-B525-6EFE1F7D11CC}" type="sibTrans" cxnId="{914640C1-6241-41FC-B02F-EA5771137E85}">
      <dgm:prSet/>
      <dgm:spPr/>
      <dgm:t>
        <a:bodyPr/>
        <a:lstStyle/>
        <a:p>
          <a:endParaRPr lang="ru-RU"/>
        </a:p>
      </dgm:t>
    </dgm:pt>
    <dgm:pt modelId="{30A15739-B9FC-42FD-B95A-9AF3DB4CC0AF}">
      <dgm:prSet phldrT="[Текст]"/>
      <dgm:spPr/>
      <dgm:t>
        <a:bodyPr/>
        <a:lstStyle/>
        <a:p>
          <a:r>
            <a:rPr lang="ru-RU" dirty="0" smtClean="0"/>
            <a:t>Владение информационными технологиями</a:t>
          </a:r>
          <a:endParaRPr lang="ru-RU" dirty="0"/>
        </a:p>
      </dgm:t>
    </dgm:pt>
    <dgm:pt modelId="{A0382039-B8EB-4023-A36C-3B0875899DB4}" type="parTrans" cxnId="{0DC34CAF-D344-4C0C-97FD-60631839EA56}">
      <dgm:prSet/>
      <dgm:spPr/>
      <dgm:t>
        <a:bodyPr/>
        <a:lstStyle/>
        <a:p>
          <a:endParaRPr lang="ru-RU"/>
        </a:p>
      </dgm:t>
    </dgm:pt>
    <dgm:pt modelId="{DDECA615-CC71-4BA1-96D8-1A3848507755}" type="sibTrans" cxnId="{0DC34CAF-D344-4C0C-97FD-60631839EA56}">
      <dgm:prSet/>
      <dgm:spPr/>
      <dgm:t>
        <a:bodyPr/>
        <a:lstStyle/>
        <a:p>
          <a:endParaRPr lang="ru-RU"/>
        </a:p>
      </dgm:t>
    </dgm:pt>
    <dgm:pt modelId="{84E18B41-1B5C-4EEF-9074-410AAB9E2630}">
      <dgm:prSet phldrT="[Текст]"/>
      <dgm:spPr/>
      <dgm:t>
        <a:bodyPr/>
        <a:lstStyle/>
        <a:p>
          <a:r>
            <a:rPr lang="ru-RU" dirty="0" smtClean="0"/>
            <a:t>Знание предмета</a:t>
          </a:r>
          <a:endParaRPr lang="ru-RU" dirty="0"/>
        </a:p>
      </dgm:t>
    </dgm:pt>
    <dgm:pt modelId="{9955F244-6D93-48CD-B29C-B7D7545668CB}" type="parTrans" cxnId="{7DF83FD9-9B9B-4E27-A63E-BF9AD6997598}">
      <dgm:prSet/>
      <dgm:spPr/>
      <dgm:t>
        <a:bodyPr/>
        <a:lstStyle/>
        <a:p>
          <a:endParaRPr lang="ru-RU"/>
        </a:p>
      </dgm:t>
    </dgm:pt>
    <dgm:pt modelId="{1EB777AE-0DC4-4CA1-919C-A0CDD75689FF}" type="sibTrans" cxnId="{7DF83FD9-9B9B-4E27-A63E-BF9AD6997598}">
      <dgm:prSet/>
      <dgm:spPr/>
      <dgm:t>
        <a:bodyPr/>
        <a:lstStyle/>
        <a:p>
          <a:endParaRPr lang="ru-RU"/>
        </a:p>
      </dgm:t>
    </dgm:pt>
    <dgm:pt modelId="{F559EC81-ECC3-4F2D-873C-7DD573019A22}">
      <dgm:prSet phldrT="[Текст]"/>
      <dgm:spPr/>
      <dgm:t>
        <a:bodyPr/>
        <a:lstStyle/>
        <a:p>
          <a:r>
            <a:rPr lang="ru-RU" dirty="0" smtClean="0"/>
            <a:t>Готовность к изменением, нестандартным действиям</a:t>
          </a:r>
          <a:endParaRPr lang="ru-RU" dirty="0"/>
        </a:p>
      </dgm:t>
    </dgm:pt>
    <dgm:pt modelId="{D5BD9B0A-0C35-4626-91E6-61EC0E63D340}" type="parTrans" cxnId="{90C7B510-D0D1-4032-A17F-2A1D5E0C2BF4}">
      <dgm:prSet/>
      <dgm:spPr/>
      <dgm:t>
        <a:bodyPr/>
        <a:lstStyle/>
        <a:p>
          <a:endParaRPr lang="ru-RU"/>
        </a:p>
      </dgm:t>
    </dgm:pt>
    <dgm:pt modelId="{996B9C02-C6E2-4FB6-A0F7-E25E818D73AA}" type="sibTrans" cxnId="{90C7B510-D0D1-4032-A17F-2A1D5E0C2BF4}">
      <dgm:prSet/>
      <dgm:spPr/>
      <dgm:t>
        <a:bodyPr/>
        <a:lstStyle/>
        <a:p>
          <a:endParaRPr lang="ru-RU"/>
        </a:p>
      </dgm:t>
    </dgm:pt>
    <dgm:pt modelId="{F1C75489-54BA-4723-BF58-D007EE60B5CC}">
      <dgm:prSet phldrT="[Текст]"/>
      <dgm:spPr/>
      <dgm:t>
        <a:bodyPr/>
        <a:lstStyle/>
        <a:p>
          <a:r>
            <a:rPr lang="ru-RU" dirty="0" smtClean="0"/>
            <a:t>Работа в команде</a:t>
          </a:r>
          <a:endParaRPr lang="ru-RU" dirty="0"/>
        </a:p>
      </dgm:t>
    </dgm:pt>
    <dgm:pt modelId="{31868C8E-C5C5-4A49-9874-107E357776D5}" type="parTrans" cxnId="{8A868255-C237-40AB-A658-FA170D0800F1}">
      <dgm:prSet/>
      <dgm:spPr/>
      <dgm:t>
        <a:bodyPr/>
        <a:lstStyle/>
        <a:p>
          <a:endParaRPr lang="ru-RU"/>
        </a:p>
      </dgm:t>
    </dgm:pt>
    <dgm:pt modelId="{EBF00053-2448-4C74-A74F-F26BD77FADCC}" type="sibTrans" cxnId="{8A868255-C237-40AB-A658-FA170D0800F1}">
      <dgm:prSet/>
      <dgm:spPr/>
      <dgm:t>
        <a:bodyPr/>
        <a:lstStyle/>
        <a:p>
          <a:endParaRPr lang="ru-RU"/>
        </a:p>
      </dgm:t>
    </dgm:pt>
    <dgm:pt modelId="{4F5E8605-AA95-441E-8FC2-774E23958722}">
      <dgm:prSet phldrT="[Текст]"/>
      <dgm:spPr/>
      <dgm:t>
        <a:bodyPr/>
        <a:lstStyle/>
        <a:p>
          <a:r>
            <a:rPr lang="ru-RU" dirty="0" smtClean="0"/>
            <a:t>Научно-методическая деятельность</a:t>
          </a:r>
          <a:endParaRPr lang="ru-RU" dirty="0"/>
        </a:p>
      </dgm:t>
    </dgm:pt>
    <dgm:pt modelId="{2EC6D181-BB97-4E28-8880-EA4680E7084F}" type="parTrans" cxnId="{5C61C8BB-D05E-4FB1-A85C-ED554C8349CA}">
      <dgm:prSet/>
      <dgm:spPr/>
      <dgm:t>
        <a:bodyPr/>
        <a:lstStyle/>
        <a:p>
          <a:endParaRPr lang="ru-RU"/>
        </a:p>
      </dgm:t>
    </dgm:pt>
    <dgm:pt modelId="{34D4AFE2-EBE5-4DE5-9214-A58CA3FBB903}" type="sibTrans" cxnId="{5C61C8BB-D05E-4FB1-A85C-ED554C8349CA}">
      <dgm:prSet/>
      <dgm:spPr/>
      <dgm:t>
        <a:bodyPr/>
        <a:lstStyle/>
        <a:p>
          <a:endParaRPr lang="ru-RU"/>
        </a:p>
      </dgm:t>
    </dgm:pt>
    <dgm:pt modelId="{7803F9BF-21C7-4800-8171-B25D7AA5C9C3}">
      <dgm:prSet phldrT="[Текст]"/>
      <dgm:spPr/>
      <dgm:t>
        <a:bodyPr/>
        <a:lstStyle/>
        <a:p>
          <a:r>
            <a:rPr lang="ru-RU" dirty="0" smtClean="0"/>
            <a:t>Инновации</a:t>
          </a:r>
          <a:endParaRPr lang="ru-RU" dirty="0"/>
        </a:p>
      </dgm:t>
    </dgm:pt>
    <dgm:pt modelId="{A994A52D-44BE-475F-9DA4-8C97F33CCA08}" type="parTrans" cxnId="{48F83EFD-1777-4DA4-BAE8-FDF4B7C903C4}">
      <dgm:prSet/>
      <dgm:spPr/>
      <dgm:t>
        <a:bodyPr/>
        <a:lstStyle/>
        <a:p>
          <a:endParaRPr lang="ru-RU"/>
        </a:p>
      </dgm:t>
    </dgm:pt>
    <dgm:pt modelId="{FAFB9612-DE05-4B88-AA21-F7D8AD3AE002}" type="sibTrans" cxnId="{48F83EFD-1777-4DA4-BAE8-FDF4B7C903C4}">
      <dgm:prSet/>
      <dgm:spPr/>
      <dgm:t>
        <a:bodyPr/>
        <a:lstStyle/>
        <a:p>
          <a:endParaRPr lang="ru-RU"/>
        </a:p>
      </dgm:t>
    </dgm:pt>
    <dgm:pt modelId="{38F395E4-9BB2-49A9-8983-559F900C3B48}" type="pres">
      <dgm:prSet presAssocID="{B51A9670-D619-4284-8A2E-49519F6DA021}" presName="Name0" presStyleCnt="0">
        <dgm:presLayoutVars>
          <dgm:chMax val="1"/>
          <dgm:dir/>
          <dgm:animLvl val="ctr"/>
          <dgm:resizeHandles val="exact"/>
        </dgm:presLayoutVars>
      </dgm:prSet>
      <dgm:spPr/>
      <dgm:t>
        <a:bodyPr/>
        <a:lstStyle/>
        <a:p>
          <a:endParaRPr lang="ru-RU"/>
        </a:p>
      </dgm:t>
    </dgm:pt>
    <dgm:pt modelId="{9AAE6045-26E0-4289-874B-17EF1D9AC238}" type="pres">
      <dgm:prSet presAssocID="{7F39DF5E-F9CA-414F-8217-51CA11412C04}" presName="centerShape" presStyleLbl="node0" presStyleIdx="0" presStyleCnt="1"/>
      <dgm:spPr/>
      <dgm:t>
        <a:bodyPr/>
        <a:lstStyle/>
        <a:p>
          <a:endParaRPr lang="ru-RU"/>
        </a:p>
      </dgm:t>
    </dgm:pt>
    <dgm:pt modelId="{0B8FF104-A5E4-4613-B41B-3E9F346B6FF5}" type="pres">
      <dgm:prSet presAssocID="{3B5F5E5E-86E8-475A-8414-714057D22290}" presName="parTrans" presStyleLbl="sibTrans2D1" presStyleIdx="0" presStyleCnt="8"/>
      <dgm:spPr/>
      <dgm:t>
        <a:bodyPr/>
        <a:lstStyle/>
        <a:p>
          <a:endParaRPr lang="ru-RU"/>
        </a:p>
      </dgm:t>
    </dgm:pt>
    <dgm:pt modelId="{11799B0D-C7FA-4C39-B0AA-76AB4098B146}" type="pres">
      <dgm:prSet presAssocID="{3B5F5E5E-86E8-475A-8414-714057D22290}" presName="connectorText" presStyleLbl="sibTrans2D1" presStyleIdx="0" presStyleCnt="8"/>
      <dgm:spPr/>
      <dgm:t>
        <a:bodyPr/>
        <a:lstStyle/>
        <a:p>
          <a:endParaRPr lang="ru-RU"/>
        </a:p>
      </dgm:t>
    </dgm:pt>
    <dgm:pt modelId="{BC3452A9-5B9B-40E7-9EAB-5B25BD1FA797}" type="pres">
      <dgm:prSet presAssocID="{6C9D9A99-C033-4B37-9FDA-BB246215B2D1}" presName="node" presStyleLbl="node1" presStyleIdx="0" presStyleCnt="8">
        <dgm:presLayoutVars>
          <dgm:bulletEnabled val="1"/>
        </dgm:presLayoutVars>
      </dgm:prSet>
      <dgm:spPr/>
      <dgm:t>
        <a:bodyPr/>
        <a:lstStyle/>
        <a:p>
          <a:endParaRPr lang="ru-RU"/>
        </a:p>
      </dgm:t>
    </dgm:pt>
    <dgm:pt modelId="{1DD5B897-2640-4A96-A375-80E76EF12F64}" type="pres">
      <dgm:prSet presAssocID="{0B389FB9-9314-4FE3-95E4-49F4A4846927}" presName="parTrans" presStyleLbl="sibTrans2D1" presStyleIdx="1" presStyleCnt="8"/>
      <dgm:spPr/>
      <dgm:t>
        <a:bodyPr/>
        <a:lstStyle/>
        <a:p>
          <a:endParaRPr lang="ru-RU"/>
        </a:p>
      </dgm:t>
    </dgm:pt>
    <dgm:pt modelId="{80D8BF58-E680-4441-A541-6F182B0F45FF}" type="pres">
      <dgm:prSet presAssocID="{0B389FB9-9314-4FE3-95E4-49F4A4846927}" presName="connectorText" presStyleLbl="sibTrans2D1" presStyleIdx="1" presStyleCnt="8"/>
      <dgm:spPr/>
      <dgm:t>
        <a:bodyPr/>
        <a:lstStyle/>
        <a:p>
          <a:endParaRPr lang="ru-RU"/>
        </a:p>
      </dgm:t>
    </dgm:pt>
    <dgm:pt modelId="{DC476E33-EAF7-49F6-9238-6FD3447D71EF}" type="pres">
      <dgm:prSet presAssocID="{A573F057-C760-4906-9730-17A1452AE1AA}" presName="node" presStyleLbl="node1" presStyleIdx="1" presStyleCnt="8">
        <dgm:presLayoutVars>
          <dgm:bulletEnabled val="1"/>
        </dgm:presLayoutVars>
      </dgm:prSet>
      <dgm:spPr/>
      <dgm:t>
        <a:bodyPr/>
        <a:lstStyle/>
        <a:p>
          <a:endParaRPr lang="ru-RU"/>
        </a:p>
      </dgm:t>
    </dgm:pt>
    <dgm:pt modelId="{768B2C23-CF8B-411F-99C3-D25FE8765B38}" type="pres">
      <dgm:prSet presAssocID="{31868C8E-C5C5-4A49-9874-107E357776D5}" presName="parTrans" presStyleLbl="sibTrans2D1" presStyleIdx="2" presStyleCnt="8"/>
      <dgm:spPr/>
      <dgm:t>
        <a:bodyPr/>
        <a:lstStyle/>
        <a:p>
          <a:endParaRPr lang="ru-RU"/>
        </a:p>
      </dgm:t>
    </dgm:pt>
    <dgm:pt modelId="{DE361C9D-DA9C-4BE1-BCB7-35790BF2C213}" type="pres">
      <dgm:prSet presAssocID="{31868C8E-C5C5-4A49-9874-107E357776D5}" presName="connectorText" presStyleLbl="sibTrans2D1" presStyleIdx="2" presStyleCnt="8"/>
      <dgm:spPr/>
      <dgm:t>
        <a:bodyPr/>
        <a:lstStyle/>
        <a:p>
          <a:endParaRPr lang="ru-RU"/>
        </a:p>
      </dgm:t>
    </dgm:pt>
    <dgm:pt modelId="{122C65DC-5F03-4A51-8820-BDB4E14BFAD6}" type="pres">
      <dgm:prSet presAssocID="{F1C75489-54BA-4723-BF58-D007EE60B5CC}" presName="node" presStyleLbl="node1" presStyleIdx="2" presStyleCnt="8">
        <dgm:presLayoutVars>
          <dgm:bulletEnabled val="1"/>
        </dgm:presLayoutVars>
      </dgm:prSet>
      <dgm:spPr/>
      <dgm:t>
        <a:bodyPr/>
        <a:lstStyle/>
        <a:p>
          <a:endParaRPr lang="ru-RU"/>
        </a:p>
      </dgm:t>
    </dgm:pt>
    <dgm:pt modelId="{3F4792F8-192A-4867-B2EB-5D619EE5172A}" type="pres">
      <dgm:prSet presAssocID="{2EC6D181-BB97-4E28-8880-EA4680E7084F}" presName="parTrans" presStyleLbl="sibTrans2D1" presStyleIdx="3" presStyleCnt="8"/>
      <dgm:spPr/>
      <dgm:t>
        <a:bodyPr/>
        <a:lstStyle/>
        <a:p>
          <a:endParaRPr lang="ru-RU"/>
        </a:p>
      </dgm:t>
    </dgm:pt>
    <dgm:pt modelId="{1603154D-89F8-493F-A9B8-1B7ABC12E599}" type="pres">
      <dgm:prSet presAssocID="{2EC6D181-BB97-4E28-8880-EA4680E7084F}" presName="connectorText" presStyleLbl="sibTrans2D1" presStyleIdx="3" presStyleCnt="8"/>
      <dgm:spPr/>
      <dgm:t>
        <a:bodyPr/>
        <a:lstStyle/>
        <a:p>
          <a:endParaRPr lang="ru-RU"/>
        </a:p>
      </dgm:t>
    </dgm:pt>
    <dgm:pt modelId="{2F412285-79D7-42E0-8C81-7FD8D013A995}" type="pres">
      <dgm:prSet presAssocID="{4F5E8605-AA95-441E-8FC2-774E23958722}" presName="node" presStyleLbl="node1" presStyleIdx="3" presStyleCnt="8">
        <dgm:presLayoutVars>
          <dgm:bulletEnabled val="1"/>
        </dgm:presLayoutVars>
      </dgm:prSet>
      <dgm:spPr/>
      <dgm:t>
        <a:bodyPr/>
        <a:lstStyle/>
        <a:p>
          <a:endParaRPr lang="ru-RU"/>
        </a:p>
      </dgm:t>
    </dgm:pt>
    <dgm:pt modelId="{B96F8D3D-8EAA-4D79-B67B-B3B40C3E5E97}" type="pres">
      <dgm:prSet presAssocID="{A994A52D-44BE-475F-9DA4-8C97F33CCA08}" presName="parTrans" presStyleLbl="sibTrans2D1" presStyleIdx="4" presStyleCnt="8"/>
      <dgm:spPr/>
      <dgm:t>
        <a:bodyPr/>
        <a:lstStyle/>
        <a:p>
          <a:endParaRPr lang="ru-RU"/>
        </a:p>
      </dgm:t>
    </dgm:pt>
    <dgm:pt modelId="{33F63780-7C3C-4564-8D1C-35FCC14BD4A0}" type="pres">
      <dgm:prSet presAssocID="{A994A52D-44BE-475F-9DA4-8C97F33CCA08}" presName="connectorText" presStyleLbl="sibTrans2D1" presStyleIdx="4" presStyleCnt="8"/>
      <dgm:spPr/>
      <dgm:t>
        <a:bodyPr/>
        <a:lstStyle/>
        <a:p>
          <a:endParaRPr lang="ru-RU"/>
        </a:p>
      </dgm:t>
    </dgm:pt>
    <dgm:pt modelId="{BBD25044-64E9-4FFA-A483-D1647881610E}" type="pres">
      <dgm:prSet presAssocID="{7803F9BF-21C7-4800-8171-B25D7AA5C9C3}" presName="node" presStyleLbl="node1" presStyleIdx="4" presStyleCnt="8">
        <dgm:presLayoutVars>
          <dgm:bulletEnabled val="1"/>
        </dgm:presLayoutVars>
      </dgm:prSet>
      <dgm:spPr/>
      <dgm:t>
        <a:bodyPr/>
        <a:lstStyle/>
        <a:p>
          <a:endParaRPr lang="ru-RU"/>
        </a:p>
      </dgm:t>
    </dgm:pt>
    <dgm:pt modelId="{251D1426-7B52-4E05-A2D7-364BDEDE6264}" type="pres">
      <dgm:prSet presAssocID="{D5BD9B0A-0C35-4626-91E6-61EC0E63D340}" presName="parTrans" presStyleLbl="sibTrans2D1" presStyleIdx="5" presStyleCnt="8"/>
      <dgm:spPr/>
      <dgm:t>
        <a:bodyPr/>
        <a:lstStyle/>
        <a:p>
          <a:endParaRPr lang="ru-RU"/>
        </a:p>
      </dgm:t>
    </dgm:pt>
    <dgm:pt modelId="{EC7FC0AA-F426-4B21-9761-1054555F78F5}" type="pres">
      <dgm:prSet presAssocID="{D5BD9B0A-0C35-4626-91E6-61EC0E63D340}" presName="connectorText" presStyleLbl="sibTrans2D1" presStyleIdx="5" presStyleCnt="8"/>
      <dgm:spPr/>
      <dgm:t>
        <a:bodyPr/>
        <a:lstStyle/>
        <a:p>
          <a:endParaRPr lang="ru-RU"/>
        </a:p>
      </dgm:t>
    </dgm:pt>
    <dgm:pt modelId="{DE52C8DA-D5EA-4D6D-9524-3A48578E04D0}" type="pres">
      <dgm:prSet presAssocID="{F559EC81-ECC3-4F2D-873C-7DD573019A22}" presName="node" presStyleLbl="node1" presStyleIdx="5" presStyleCnt="8">
        <dgm:presLayoutVars>
          <dgm:bulletEnabled val="1"/>
        </dgm:presLayoutVars>
      </dgm:prSet>
      <dgm:spPr/>
      <dgm:t>
        <a:bodyPr/>
        <a:lstStyle/>
        <a:p>
          <a:endParaRPr lang="ru-RU"/>
        </a:p>
      </dgm:t>
    </dgm:pt>
    <dgm:pt modelId="{6F0E27A8-7D05-4A91-967F-33FF7BEAEAF3}" type="pres">
      <dgm:prSet presAssocID="{A0382039-B8EB-4023-A36C-3B0875899DB4}" presName="parTrans" presStyleLbl="sibTrans2D1" presStyleIdx="6" presStyleCnt="8"/>
      <dgm:spPr/>
      <dgm:t>
        <a:bodyPr/>
        <a:lstStyle/>
        <a:p>
          <a:endParaRPr lang="ru-RU"/>
        </a:p>
      </dgm:t>
    </dgm:pt>
    <dgm:pt modelId="{DF49F861-21AC-4748-B7DD-72AC4ABA3DC4}" type="pres">
      <dgm:prSet presAssocID="{A0382039-B8EB-4023-A36C-3B0875899DB4}" presName="connectorText" presStyleLbl="sibTrans2D1" presStyleIdx="6" presStyleCnt="8"/>
      <dgm:spPr/>
      <dgm:t>
        <a:bodyPr/>
        <a:lstStyle/>
        <a:p>
          <a:endParaRPr lang="ru-RU"/>
        </a:p>
      </dgm:t>
    </dgm:pt>
    <dgm:pt modelId="{C9803668-925E-443E-A41E-8157B807A772}" type="pres">
      <dgm:prSet presAssocID="{30A15739-B9FC-42FD-B95A-9AF3DB4CC0AF}" presName="node" presStyleLbl="node1" presStyleIdx="6" presStyleCnt="8">
        <dgm:presLayoutVars>
          <dgm:bulletEnabled val="1"/>
        </dgm:presLayoutVars>
      </dgm:prSet>
      <dgm:spPr/>
      <dgm:t>
        <a:bodyPr/>
        <a:lstStyle/>
        <a:p>
          <a:endParaRPr lang="ru-RU"/>
        </a:p>
      </dgm:t>
    </dgm:pt>
    <dgm:pt modelId="{70E86FB1-640D-4AE7-A935-B13D629F0DC0}" type="pres">
      <dgm:prSet presAssocID="{9955F244-6D93-48CD-B29C-B7D7545668CB}" presName="parTrans" presStyleLbl="sibTrans2D1" presStyleIdx="7" presStyleCnt="8"/>
      <dgm:spPr/>
      <dgm:t>
        <a:bodyPr/>
        <a:lstStyle/>
        <a:p>
          <a:endParaRPr lang="ru-RU"/>
        </a:p>
      </dgm:t>
    </dgm:pt>
    <dgm:pt modelId="{9886BA3E-C0A5-48CD-A2EE-BEE66D3EC6E0}" type="pres">
      <dgm:prSet presAssocID="{9955F244-6D93-48CD-B29C-B7D7545668CB}" presName="connectorText" presStyleLbl="sibTrans2D1" presStyleIdx="7" presStyleCnt="8"/>
      <dgm:spPr/>
      <dgm:t>
        <a:bodyPr/>
        <a:lstStyle/>
        <a:p>
          <a:endParaRPr lang="ru-RU"/>
        </a:p>
      </dgm:t>
    </dgm:pt>
    <dgm:pt modelId="{0FDAC1EC-D339-4236-9296-56A26324BC74}" type="pres">
      <dgm:prSet presAssocID="{84E18B41-1B5C-4EEF-9074-410AAB9E2630}" presName="node" presStyleLbl="node1" presStyleIdx="7" presStyleCnt="8">
        <dgm:presLayoutVars>
          <dgm:bulletEnabled val="1"/>
        </dgm:presLayoutVars>
      </dgm:prSet>
      <dgm:spPr/>
      <dgm:t>
        <a:bodyPr/>
        <a:lstStyle/>
        <a:p>
          <a:endParaRPr lang="ru-RU"/>
        </a:p>
      </dgm:t>
    </dgm:pt>
  </dgm:ptLst>
  <dgm:cxnLst>
    <dgm:cxn modelId="{D319D9D1-2E59-4048-892D-40B38060BE67}" srcId="{7F39DF5E-F9CA-414F-8217-51CA11412C04}" destId="{6C9D9A99-C033-4B37-9FDA-BB246215B2D1}" srcOrd="0" destOrd="0" parTransId="{3B5F5E5E-86E8-475A-8414-714057D22290}" sibTransId="{F8FFC5A6-F426-439B-9D3E-368DA93593EF}"/>
    <dgm:cxn modelId="{6B6FD677-2E98-40B5-9143-15DFA0D41F0D}" type="presOf" srcId="{9955F244-6D93-48CD-B29C-B7D7545668CB}" destId="{9886BA3E-C0A5-48CD-A2EE-BEE66D3EC6E0}" srcOrd="1" destOrd="0" presId="urn:microsoft.com/office/officeart/2005/8/layout/radial5"/>
    <dgm:cxn modelId="{0D6AB5EC-CE4D-4920-B95C-48C8C81B2084}" type="presOf" srcId="{3B5F5E5E-86E8-475A-8414-714057D22290}" destId="{0B8FF104-A5E4-4613-B41B-3E9F346B6FF5}" srcOrd="0" destOrd="0" presId="urn:microsoft.com/office/officeart/2005/8/layout/radial5"/>
    <dgm:cxn modelId="{90C7B510-D0D1-4032-A17F-2A1D5E0C2BF4}" srcId="{7F39DF5E-F9CA-414F-8217-51CA11412C04}" destId="{F559EC81-ECC3-4F2D-873C-7DD573019A22}" srcOrd="5" destOrd="0" parTransId="{D5BD9B0A-0C35-4626-91E6-61EC0E63D340}" sibTransId="{996B9C02-C6E2-4FB6-A0F7-E25E818D73AA}"/>
    <dgm:cxn modelId="{B551E59F-C7A2-4D45-9725-0D0B9D681673}" type="presOf" srcId="{A0382039-B8EB-4023-A36C-3B0875899DB4}" destId="{DF49F861-21AC-4748-B7DD-72AC4ABA3DC4}" srcOrd="1" destOrd="0" presId="urn:microsoft.com/office/officeart/2005/8/layout/radial5"/>
    <dgm:cxn modelId="{112967C5-8C45-4971-9774-FDAEC76B939C}" type="presOf" srcId="{84E18B41-1B5C-4EEF-9074-410AAB9E2630}" destId="{0FDAC1EC-D339-4236-9296-56A26324BC74}" srcOrd="0" destOrd="0" presId="urn:microsoft.com/office/officeart/2005/8/layout/radial5"/>
    <dgm:cxn modelId="{5C61C8BB-D05E-4FB1-A85C-ED554C8349CA}" srcId="{7F39DF5E-F9CA-414F-8217-51CA11412C04}" destId="{4F5E8605-AA95-441E-8FC2-774E23958722}" srcOrd="3" destOrd="0" parTransId="{2EC6D181-BB97-4E28-8880-EA4680E7084F}" sibTransId="{34D4AFE2-EBE5-4DE5-9214-A58CA3FBB903}"/>
    <dgm:cxn modelId="{5885A7CA-D3C0-4714-AABB-658BD80F32EE}" type="presOf" srcId="{31868C8E-C5C5-4A49-9874-107E357776D5}" destId="{DE361C9D-DA9C-4BE1-BCB7-35790BF2C213}" srcOrd="1" destOrd="0" presId="urn:microsoft.com/office/officeart/2005/8/layout/radial5"/>
    <dgm:cxn modelId="{0AF86E33-0D60-4110-9078-74B8EF8BCB65}" type="presOf" srcId="{A994A52D-44BE-475F-9DA4-8C97F33CCA08}" destId="{B96F8D3D-8EAA-4D79-B67B-B3B40C3E5E97}" srcOrd="0" destOrd="0" presId="urn:microsoft.com/office/officeart/2005/8/layout/radial5"/>
    <dgm:cxn modelId="{110BBBA7-4ACE-4CE8-8E0E-126FDC41A9BE}" type="presOf" srcId="{9955F244-6D93-48CD-B29C-B7D7545668CB}" destId="{70E86FB1-640D-4AE7-A935-B13D629F0DC0}" srcOrd="0" destOrd="0" presId="urn:microsoft.com/office/officeart/2005/8/layout/radial5"/>
    <dgm:cxn modelId="{B144829E-09CE-41CA-A3EC-91D3DBA754C0}" type="presOf" srcId="{3B5F5E5E-86E8-475A-8414-714057D22290}" destId="{11799B0D-C7FA-4C39-B0AA-76AB4098B146}" srcOrd="1" destOrd="0" presId="urn:microsoft.com/office/officeart/2005/8/layout/radial5"/>
    <dgm:cxn modelId="{25B675C0-F65D-40B5-B5B2-DA96D93F8E05}" type="presOf" srcId="{F1C75489-54BA-4723-BF58-D007EE60B5CC}" destId="{122C65DC-5F03-4A51-8820-BDB4E14BFAD6}" srcOrd="0" destOrd="0" presId="urn:microsoft.com/office/officeart/2005/8/layout/radial5"/>
    <dgm:cxn modelId="{796A3665-E580-4BE3-AA79-20040ADDFCCC}" type="presOf" srcId="{A0382039-B8EB-4023-A36C-3B0875899DB4}" destId="{6F0E27A8-7D05-4A91-967F-33FF7BEAEAF3}" srcOrd="0" destOrd="0" presId="urn:microsoft.com/office/officeart/2005/8/layout/radial5"/>
    <dgm:cxn modelId="{EE270338-DF81-4CA4-9D2E-448B60B1FF77}" type="presOf" srcId="{F559EC81-ECC3-4F2D-873C-7DD573019A22}" destId="{DE52C8DA-D5EA-4D6D-9524-3A48578E04D0}" srcOrd="0" destOrd="0" presId="urn:microsoft.com/office/officeart/2005/8/layout/radial5"/>
    <dgm:cxn modelId="{8159EC3F-D20C-4794-BD76-184CCFBA5FC1}" type="presOf" srcId="{7803F9BF-21C7-4800-8171-B25D7AA5C9C3}" destId="{BBD25044-64E9-4FFA-A483-D1647881610E}" srcOrd="0" destOrd="0" presId="urn:microsoft.com/office/officeart/2005/8/layout/radial5"/>
    <dgm:cxn modelId="{CDFF3677-FB04-43E3-846C-656D2BA8B1D0}" type="presOf" srcId="{7F39DF5E-F9CA-414F-8217-51CA11412C04}" destId="{9AAE6045-26E0-4289-874B-17EF1D9AC238}" srcOrd="0" destOrd="0" presId="urn:microsoft.com/office/officeart/2005/8/layout/radial5"/>
    <dgm:cxn modelId="{914640C1-6241-41FC-B02F-EA5771137E85}" srcId="{7F39DF5E-F9CA-414F-8217-51CA11412C04}" destId="{A573F057-C760-4906-9730-17A1452AE1AA}" srcOrd="1" destOrd="0" parTransId="{0B389FB9-9314-4FE3-95E4-49F4A4846927}" sibTransId="{C28D6B9E-9EE1-4EB5-B525-6EFE1F7D11CC}"/>
    <dgm:cxn modelId="{0DC34CAF-D344-4C0C-97FD-60631839EA56}" srcId="{7F39DF5E-F9CA-414F-8217-51CA11412C04}" destId="{30A15739-B9FC-42FD-B95A-9AF3DB4CC0AF}" srcOrd="6" destOrd="0" parTransId="{A0382039-B8EB-4023-A36C-3B0875899DB4}" sibTransId="{DDECA615-CC71-4BA1-96D8-1A3848507755}"/>
    <dgm:cxn modelId="{21D6A4AF-D779-4986-9105-C267D9D4FB95}" type="presOf" srcId="{31868C8E-C5C5-4A49-9874-107E357776D5}" destId="{768B2C23-CF8B-411F-99C3-D25FE8765B38}" srcOrd="0" destOrd="0" presId="urn:microsoft.com/office/officeart/2005/8/layout/radial5"/>
    <dgm:cxn modelId="{FB207DBC-0D28-450E-A116-6A26BFF5D2E1}" type="presOf" srcId="{A573F057-C760-4906-9730-17A1452AE1AA}" destId="{DC476E33-EAF7-49F6-9238-6FD3447D71EF}" srcOrd="0" destOrd="0" presId="urn:microsoft.com/office/officeart/2005/8/layout/radial5"/>
    <dgm:cxn modelId="{772A7E5C-8CE0-4D66-9034-77C50B64DEE5}" type="presOf" srcId="{2EC6D181-BB97-4E28-8880-EA4680E7084F}" destId="{1603154D-89F8-493F-A9B8-1B7ABC12E599}" srcOrd="1" destOrd="0" presId="urn:microsoft.com/office/officeart/2005/8/layout/radial5"/>
    <dgm:cxn modelId="{7DF83FD9-9B9B-4E27-A63E-BF9AD6997598}" srcId="{7F39DF5E-F9CA-414F-8217-51CA11412C04}" destId="{84E18B41-1B5C-4EEF-9074-410AAB9E2630}" srcOrd="7" destOrd="0" parTransId="{9955F244-6D93-48CD-B29C-B7D7545668CB}" sibTransId="{1EB777AE-0DC4-4CA1-919C-A0CDD75689FF}"/>
    <dgm:cxn modelId="{8A868255-C237-40AB-A658-FA170D0800F1}" srcId="{7F39DF5E-F9CA-414F-8217-51CA11412C04}" destId="{F1C75489-54BA-4723-BF58-D007EE60B5CC}" srcOrd="2" destOrd="0" parTransId="{31868C8E-C5C5-4A49-9874-107E357776D5}" sibTransId="{EBF00053-2448-4C74-A74F-F26BD77FADCC}"/>
    <dgm:cxn modelId="{CBD569A3-5367-4841-9172-E020C65C11FE}" type="presOf" srcId="{B51A9670-D619-4284-8A2E-49519F6DA021}" destId="{38F395E4-9BB2-49A9-8983-559F900C3B48}" srcOrd="0" destOrd="0" presId="urn:microsoft.com/office/officeart/2005/8/layout/radial5"/>
    <dgm:cxn modelId="{7042F317-0591-4757-82FB-83D07555534A}" srcId="{B51A9670-D619-4284-8A2E-49519F6DA021}" destId="{7F39DF5E-F9CA-414F-8217-51CA11412C04}" srcOrd="0" destOrd="0" parTransId="{4D33AF08-E14A-4C1D-BFCB-DEAD283007DB}" sibTransId="{C085E822-E9ED-4E2F-9FF1-C650A3FEF141}"/>
    <dgm:cxn modelId="{5A49B1BE-7BB9-4ABF-A09B-C5B6F674B8DE}" type="presOf" srcId="{30A15739-B9FC-42FD-B95A-9AF3DB4CC0AF}" destId="{C9803668-925E-443E-A41E-8157B807A772}" srcOrd="0" destOrd="0" presId="urn:microsoft.com/office/officeart/2005/8/layout/radial5"/>
    <dgm:cxn modelId="{033A3B7D-C866-4C3B-8847-D5D22B8879D8}" type="presOf" srcId="{2EC6D181-BB97-4E28-8880-EA4680E7084F}" destId="{3F4792F8-192A-4867-B2EB-5D619EE5172A}" srcOrd="0" destOrd="0" presId="urn:microsoft.com/office/officeart/2005/8/layout/radial5"/>
    <dgm:cxn modelId="{C1AC327D-B526-47CA-AA67-0D3E7337FD56}" type="presOf" srcId="{D5BD9B0A-0C35-4626-91E6-61EC0E63D340}" destId="{EC7FC0AA-F426-4B21-9761-1054555F78F5}" srcOrd="1" destOrd="0" presId="urn:microsoft.com/office/officeart/2005/8/layout/radial5"/>
    <dgm:cxn modelId="{E4C22B5D-19AF-4220-8952-105FB8AC0013}" type="presOf" srcId="{A994A52D-44BE-475F-9DA4-8C97F33CCA08}" destId="{33F63780-7C3C-4564-8D1C-35FCC14BD4A0}" srcOrd="1" destOrd="0" presId="urn:microsoft.com/office/officeart/2005/8/layout/radial5"/>
    <dgm:cxn modelId="{431F7A8B-BEF6-45F5-A1A0-25CBB9396BF7}" type="presOf" srcId="{0B389FB9-9314-4FE3-95E4-49F4A4846927}" destId="{1DD5B897-2640-4A96-A375-80E76EF12F64}" srcOrd="0" destOrd="0" presId="urn:microsoft.com/office/officeart/2005/8/layout/radial5"/>
    <dgm:cxn modelId="{48F83EFD-1777-4DA4-BAE8-FDF4B7C903C4}" srcId="{7F39DF5E-F9CA-414F-8217-51CA11412C04}" destId="{7803F9BF-21C7-4800-8171-B25D7AA5C9C3}" srcOrd="4" destOrd="0" parTransId="{A994A52D-44BE-475F-9DA4-8C97F33CCA08}" sibTransId="{FAFB9612-DE05-4B88-AA21-F7D8AD3AE002}"/>
    <dgm:cxn modelId="{C5506A98-F395-4C1C-A61F-41381D6C768F}" type="presOf" srcId="{6C9D9A99-C033-4B37-9FDA-BB246215B2D1}" destId="{BC3452A9-5B9B-40E7-9EAB-5B25BD1FA797}" srcOrd="0" destOrd="0" presId="urn:microsoft.com/office/officeart/2005/8/layout/radial5"/>
    <dgm:cxn modelId="{8EA62F2D-4C1D-424A-B0CE-80F22FDA0F89}" type="presOf" srcId="{D5BD9B0A-0C35-4626-91E6-61EC0E63D340}" destId="{251D1426-7B52-4E05-A2D7-364BDEDE6264}" srcOrd="0" destOrd="0" presId="urn:microsoft.com/office/officeart/2005/8/layout/radial5"/>
    <dgm:cxn modelId="{FE9B5414-B95F-4942-B5F0-5E3C4A8B8DED}" type="presOf" srcId="{4F5E8605-AA95-441E-8FC2-774E23958722}" destId="{2F412285-79D7-42E0-8C81-7FD8D013A995}" srcOrd="0" destOrd="0" presId="urn:microsoft.com/office/officeart/2005/8/layout/radial5"/>
    <dgm:cxn modelId="{BA6F21AB-44DB-4DA9-8441-AAF160ACE06B}" type="presOf" srcId="{0B389FB9-9314-4FE3-95E4-49F4A4846927}" destId="{80D8BF58-E680-4441-A541-6F182B0F45FF}" srcOrd="1" destOrd="0" presId="urn:microsoft.com/office/officeart/2005/8/layout/radial5"/>
    <dgm:cxn modelId="{144362E9-B976-482F-A3C5-C1C12C29A609}" type="presParOf" srcId="{38F395E4-9BB2-49A9-8983-559F900C3B48}" destId="{9AAE6045-26E0-4289-874B-17EF1D9AC238}" srcOrd="0" destOrd="0" presId="urn:microsoft.com/office/officeart/2005/8/layout/radial5"/>
    <dgm:cxn modelId="{54409942-3DC8-447A-ABBD-67F8716D1155}" type="presParOf" srcId="{38F395E4-9BB2-49A9-8983-559F900C3B48}" destId="{0B8FF104-A5E4-4613-B41B-3E9F346B6FF5}" srcOrd="1" destOrd="0" presId="urn:microsoft.com/office/officeart/2005/8/layout/radial5"/>
    <dgm:cxn modelId="{B68FD80F-26A4-45C6-B26E-6AD1F744DBC5}" type="presParOf" srcId="{0B8FF104-A5E4-4613-B41B-3E9F346B6FF5}" destId="{11799B0D-C7FA-4C39-B0AA-76AB4098B146}" srcOrd="0" destOrd="0" presId="urn:microsoft.com/office/officeart/2005/8/layout/radial5"/>
    <dgm:cxn modelId="{975AC033-61C5-484D-997F-53549241E53F}" type="presParOf" srcId="{38F395E4-9BB2-49A9-8983-559F900C3B48}" destId="{BC3452A9-5B9B-40E7-9EAB-5B25BD1FA797}" srcOrd="2" destOrd="0" presId="urn:microsoft.com/office/officeart/2005/8/layout/radial5"/>
    <dgm:cxn modelId="{9164158E-E19C-4028-B821-659E355BC834}" type="presParOf" srcId="{38F395E4-9BB2-49A9-8983-559F900C3B48}" destId="{1DD5B897-2640-4A96-A375-80E76EF12F64}" srcOrd="3" destOrd="0" presId="urn:microsoft.com/office/officeart/2005/8/layout/radial5"/>
    <dgm:cxn modelId="{49E0BAC8-5DAC-4273-A40B-B2CFC69EF3E5}" type="presParOf" srcId="{1DD5B897-2640-4A96-A375-80E76EF12F64}" destId="{80D8BF58-E680-4441-A541-6F182B0F45FF}" srcOrd="0" destOrd="0" presId="urn:microsoft.com/office/officeart/2005/8/layout/radial5"/>
    <dgm:cxn modelId="{AF6FAACD-38FF-47B9-9C49-6BD1624B2D7C}" type="presParOf" srcId="{38F395E4-9BB2-49A9-8983-559F900C3B48}" destId="{DC476E33-EAF7-49F6-9238-6FD3447D71EF}" srcOrd="4" destOrd="0" presId="urn:microsoft.com/office/officeart/2005/8/layout/radial5"/>
    <dgm:cxn modelId="{CC2A258A-9A92-4395-B391-7240F52A1272}" type="presParOf" srcId="{38F395E4-9BB2-49A9-8983-559F900C3B48}" destId="{768B2C23-CF8B-411F-99C3-D25FE8765B38}" srcOrd="5" destOrd="0" presId="urn:microsoft.com/office/officeart/2005/8/layout/radial5"/>
    <dgm:cxn modelId="{B0D07E04-901F-450F-AA54-85742ACF7179}" type="presParOf" srcId="{768B2C23-CF8B-411F-99C3-D25FE8765B38}" destId="{DE361C9D-DA9C-4BE1-BCB7-35790BF2C213}" srcOrd="0" destOrd="0" presId="urn:microsoft.com/office/officeart/2005/8/layout/radial5"/>
    <dgm:cxn modelId="{78C87880-94D2-4BA3-85C0-4F9D5847D216}" type="presParOf" srcId="{38F395E4-9BB2-49A9-8983-559F900C3B48}" destId="{122C65DC-5F03-4A51-8820-BDB4E14BFAD6}" srcOrd="6" destOrd="0" presId="urn:microsoft.com/office/officeart/2005/8/layout/radial5"/>
    <dgm:cxn modelId="{EE383455-B9FF-4D5D-93D8-BA7A6E850D86}" type="presParOf" srcId="{38F395E4-9BB2-49A9-8983-559F900C3B48}" destId="{3F4792F8-192A-4867-B2EB-5D619EE5172A}" srcOrd="7" destOrd="0" presId="urn:microsoft.com/office/officeart/2005/8/layout/radial5"/>
    <dgm:cxn modelId="{FAE22AB8-DA15-447D-817E-727C7CD5A2D6}" type="presParOf" srcId="{3F4792F8-192A-4867-B2EB-5D619EE5172A}" destId="{1603154D-89F8-493F-A9B8-1B7ABC12E599}" srcOrd="0" destOrd="0" presId="urn:microsoft.com/office/officeart/2005/8/layout/radial5"/>
    <dgm:cxn modelId="{1B4C0C52-6691-40E2-A12E-159871BA74E3}" type="presParOf" srcId="{38F395E4-9BB2-49A9-8983-559F900C3B48}" destId="{2F412285-79D7-42E0-8C81-7FD8D013A995}" srcOrd="8" destOrd="0" presId="urn:microsoft.com/office/officeart/2005/8/layout/radial5"/>
    <dgm:cxn modelId="{ACE8A66E-0E5B-4BA3-946A-7C519E6E2725}" type="presParOf" srcId="{38F395E4-9BB2-49A9-8983-559F900C3B48}" destId="{B96F8D3D-8EAA-4D79-B67B-B3B40C3E5E97}" srcOrd="9" destOrd="0" presId="urn:microsoft.com/office/officeart/2005/8/layout/radial5"/>
    <dgm:cxn modelId="{BD7CCE51-E6F3-4E65-8134-5BC3CFCED72D}" type="presParOf" srcId="{B96F8D3D-8EAA-4D79-B67B-B3B40C3E5E97}" destId="{33F63780-7C3C-4564-8D1C-35FCC14BD4A0}" srcOrd="0" destOrd="0" presId="urn:microsoft.com/office/officeart/2005/8/layout/radial5"/>
    <dgm:cxn modelId="{F3607C78-B989-49DC-BFFA-693C264CE3EB}" type="presParOf" srcId="{38F395E4-9BB2-49A9-8983-559F900C3B48}" destId="{BBD25044-64E9-4FFA-A483-D1647881610E}" srcOrd="10" destOrd="0" presId="urn:microsoft.com/office/officeart/2005/8/layout/radial5"/>
    <dgm:cxn modelId="{704A68AF-64F9-4B48-90BB-D4F81AE37535}" type="presParOf" srcId="{38F395E4-9BB2-49A9-8983-559F900C3B48}" destId="{251D1426-7B52-4E05-A2D7-364BDEDE6264}" srcOrd="11" destOrd="0" presId="urn:microsoft.com/office/officeart/2005/8/layout/radial5"/>
    <dgm:cxn modelId="{62B456C1-DF8D-40EB-BA77-F1A0917944E2}" type="presParOf" srcId="{251D1426-7B52-4E05-A2D7-364BDEDE6264}" destId="{EC7FC0AA-F426-4B21-9761-1054555F78F5}" srcOrd="0" destOrd="0" presId="urn:microsoft.com/office/officeart/2005/8/layout/radial5"/>
    <dgm:cxn modelId="{315FD3B8-77E1-45A4-8DD7-716F62EA228B}" type="presParOf" srcId="{38F395E4-9BB2-49A9-8983-559F900C3B48}" destId="{DE52C8DA-D5EA-4D6D-9524-3A48578E04D0}" srcOrd="12" destOrd="0" presId="urn:microsoft.com/office/officeart/2005/8/layout/radial5"/>
    <dgm:cxn modelId="{B5CB8A99-2675-4791-B5F4-998DF938CD5E}" type="presParOf" srcId="{38F395E4-9BB2-49A9-8983-559F900C3B48}" destId="{6F0E27A8-7D05-4A91-967F-33FF7BEAEAF3}" srcOrd="13" destOrd="0" presId="urn:microsoft.com/office/officeart/2005/8/layout/radial5"/>
    <dgm:cxn modelId="{7BBE2EC0-7AFB-43F8-9EAC-776FE22ED1A9}" type="presParOf" srcId="{6F0E27A8-7D05-4A91-967F-33FF7BEAEAF3}" destId="{DF49F861-21AC-4748-B7DD-72AC4ABA3DC4}" srcOrd="0" destOrd="0" presId="urn:microsoft.com/office/officeart/2005/8/layout/radial5"/>
    <dgm:cxn modelId="{D1FA8B94-B7AE-447C-A939-28D89D3B29CA}" type="presParOf" srcId="{38F395E4-9BB2-49A9-8983-559F900C3B48}" destId="{C9803668-925E-443E-A41E-8157B807A772}" srcOrd="14" destOrd="0" presId="urn:microsoft.com/office/officeart/2005/8/layout/radial5"/>
    <dgm:cxn modelId="{12FD1C74-72F3-4D8C-B55B-5E54E9B9957A}" type="presParOf" srcId="{38F395E4-9BB2-49A9-8983-559F900C3B48}" destId="{70E86FB1-640D-4AE7-A935-B13D629F0DC0}" srcOrd="15" destOrd="0" presId="urn:microsoft.com/office/officeart/2005/8/layout/radial5"/>
    <dgm:cxn modelId="{FB5F2761-2102-4EA4-9D80-A65584263570}" type="presParOf" srcId="{70E86FB1-640D-4AE7-A935-B13D629F0DC0}" destId="{9886BA3E-C0A5-48CD-A2EE-BEE66D3EC6E0}" srcOrd="0" destOrd="0" presId="urn:microsoft.com/office/officeart/2005/8/layout/radial5"/>
    <dgm:cxn modelId="{D1B72F21-31C7-41A0-A1A5-D39AD8F4EBC9}" type="presParOf" srcId="{38F395E4-9BB2-49A9-8983-559F900C3B48}" destId="{0FDAC1EC-D339-4236-9296-56A26324BC74}"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E6045-26E0-4289-874B-17EF1D9AC238}">
      <dsp:nvSpPr>
        <dsp:cNvPr id="0" name=""/>
        <dsp:cNvSpPr/>
      </dsp:nvSpPr>
      <dsp:spPr>
        <a:xfrm>
          <a:off x="3537554" y="2183063"/>
          <a:ext cx="1051833" cy="1051833"/>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t>Учитель новой школы</a:t>
          </a:r>
          <a:endParaRPr lang="ru-RU" sz="1400" kern="1200" dirty="0"/>
        </a:p>
      </dsp:txBody>
      <dsp:txXfrm>
        <a:off x="3691591" y="2337100"/>
        <a:ext cx="743759" cy="743759"/>
      </dsp:txXfrm>
    </dsp:sp>
    <dsp:sp modelId="{0B8FF104-A5E4-4613-B41B-3E9F346B6FF5}">
      <dsp:nvSpPr>
        <dsp:cNvPr id="0" name=""/>
        <dsp:cNvSpPr/>
      </dsp:nvSpPr>
      <dsp:spPr>
        <a:xfrm rot="16200000">
          <a:off x="3833031" y="1602278"/>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a:off x="3880742" y="1713604"/>
        <a:ext cx="365457" cy="190843"/>
      </dsp:txXfrm>
    </dsp:sp>
    <dsp:sp modelId="{BC3452A9-5B9B-40E7-9EAB-5B25BD1FA797}">
      <dsp:nvSpPr>
        <dsp:cNvPr id="0" name=""/>
        <dsp:cNvSpPr/>
      </dsp:nvSpPr>
      <dsp:spPr>
        <a:xfrm>
          <a:off x="3411827" y="10193"/>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Мобильность</a:t>
          </a:r>
          <a:endParaRPr lang="ru-RU" sz="700" kern="1200" dirty="0"/>
        </a:p>
      </dsp:txBody>
      <dsp:txXfrm>
        <a:off x="3602689" y="201055"/>
        <a:ext cx="921563" cy="921563"/>
      </dsp:txXfrm>
    </dsp:sp>
    <dsp:sp modelId="{1DD5B897-2640-4A96-A375-80E76EF12F64}">
      <dsp:nvSpPr>
        <dsp:cNvPr id="0" name=""/>
        <dsp:cNvSpPr/>
      </dsp:nvSpPr>
      <dsp:spPr>
        <a:xfrm rot="18900000">
          <a:off x="4503131" y="1879843"/>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a:off x="4517105" y="1977195"/>
        <a:ext cx="365457" cy="190843"/>
      </dsp:txXfrm>
    </dsp:sp>
    <dsp:sp modelId="{DC476E33-EAF7-49F6-9238-6FD3447D71EF}">
      <dsp:nvSpPr>
        <dsp:cNvPr id="0" name=""/>
        <dsp:cNvSpPr/>
      </dsp:nvSpPr>
      <dsp:spPr>
        <a:xfrm>
          <a:off x="4859376" y="609787"/>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Профессионализм</a:t>
          </a:r>
          <a:endParaRPr lang="ru-RU" sz="700" kern="1200" dirty="0"/>
        </a:p>
      </dsp:txBody>
      <dsp:txXfrm>
        <a:off x="5050238" y="800649"/>
        <a:ext cx="921563" cy="921563"/>
      </dsp:txXfrm>
    </dsp:sp>
    <dsp:sp modelId="{768B2C23-CF8B-411F-99C3-D25FE8765B38}">
      <dsp:nvSpPr>
        <dsp:cNvPr id="0" name=""/>
        <dsp:cNvSpPr/>
      </dsp:nvSpPr>
      <dsp:spPr>
        <a:xfrm>
          <a:off x="4780696" y="2549943"/>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a:off x="4780696" y="2613558"/>
        <a:ext cx="365457" cy="190843"/>
      </dsp:txXfrm>
    </dsp:sp>
    <dsp:sp modelId="{122C65DC-5F03-4A51-8820-BDB4E14BFAD6}">
      <dsp:nvSpPr>
        <dsp:cNvPr id="0" name=""/>
        <dsp:cNvSpPr/>
      </dsp:nvSpPr>
      <dsp:spPr>
        <a:xfrm>
          <a:off x="5458971" y="2057336"/>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Работа в команде</a:t>
          </a:r>
          <a:endParaRPr lang="ru-RU" sz="700" kern="1200" dirty="0"/>
        </a:p>
      </dsp:txBody>
      <dsp:txXfrm>
        <a:off x="5649833" y="2248198"/>
        <a:ext cx="921563" cy="921563"/>
      </dsp:txXfrm>
    </dsp:sp>
    <dsp:sp modelId="{3F4792F8-192A-4867-B2EB-5D619EE5172A}">
      <dsp:nvSpPr>
        <dsp:cNvPr id="0" name=""/>
        <dsp:cNvSpPr/>
      </dsp:nvSpPr>
      <dsp:spPr>
        <a:xfrm rot="2700000">
          <a:off x="4503131" y="3220043"/>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a:off x="4517105" y="3249921"/>
        <a:ext cx="365457" cy="190843"/>
      </dsp:txXfrm>
    </dsp:sp>
    <dsp:sp modelId="{2F412285-79D7-42E0-8C81-7FD8D013A995}">
      <dsp:nvSpPr>
        <dsp:cNvPr id="0" name=""/>
        <dsp:cNvSpPr/>
      </dsp:nvSpPr>
      <dsp:spPr>
        <a:xfrm>
          <a:off x="4859376" y="3504886"/>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Научно-методическая деятельность</a:t>
          </a:r>
          <a:endParaRPr lang="ru-RU" sz="700" kern="1200" dirty="0"/>
        </a:p>
      </dsp:txBody>
      <dsp:txXfrm>
        <a:off x="5050238" y="3695748"/>
        <a:ext cx="921563" cy="921563"/>
      </dsp:txXfrm>
    </dsp:sp>
    <dsp:sp modelId="{B96F8D3D-8EAA-4D79-B67B-B3B40C3E5E97}">
      <dsp:nvSpPr>
        <dsp:cNvPr id="0" name=""/>
        <dsp:cNvSpPr/>
      </dsp:nvSpPr>
      <dsp:spPr>
        <a:xfrm rot="5400000">
          <a:off x="3833031" y="3497608"/>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a:off x="3880742" y="3513512"/>
        <a:ext cx="365457" cy="190843"/>
      </dsp:txXfrm>
    </dsp:sp>
    <dsp:sp modelId="{BBD25044-64E9-4FFA-A483-D1647881610E}">
      <dsp:nvSpPr>
        <dsp:cNvPr id="0" name=""/>
        <dsp:cNvSpPr/>
      </dsp:nvSpPr>
      <dsp:spPr>
        <a:xfrm>
          <a:off x="3411827" y="4104480"/>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Инновации</a:t>
          </a:r>
          <a:endParaRPr lang="ru-RU" sz="700" kern="1200" dirty="0"/>
        </a:p>
      </dsp:txBody>
      <dsp:txXfrm>
        <a:off x="3602689" y="4295342"/>
        <a:ext cx="921563" cy="921563"/>
      </dsp:txXfrm>
    </dsp:sp>
    <dsp:sp modelId="{251D1426-7B52-4E05-A2D7-364BDEDE6264}">
      <dsp:nvSpPr>
        <dsp:cNvPr id="0" name=""/>
        <dsp:cNvSpPr/>
      </dsp:nvSpPr>
      <dsp:spPr>
        <a:xfrm rot="8100000">
          <a:off x="3162931" y="3220043"/>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rot="10800000">
        <a:off x="3244379" y="3249921"/>
        <a:ext cx="365457" cy="190843"/>
      </dsp:txXfrm>
    </dsp:sp>
    <dsp:sp modelId="{DE52C8DA-D5EA-4D6D-9524-3A48578E04D0}">
      <dsp:nvSpPr>
        <dsp:cNvPr id="0" name=""/>
        <dsp:cNvSpPr/>
      </dsp:nvSpPr>
      <dsp:spPr>
        <a:xfrm>
          <a:off x="1964278" y="3504886"/>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Готовность к изменением, нестандартным действиям</a:t>
          </a:r>
          <a:endParaRPr lang="ru-RU" sz="700" kern="1200" dirty="0"/>
        </a:p>
      </dsp:txBody>
      <dsp:txXfrm>
        <a:off x="2155140" y="3695748"/>
        <a:ext cx="921563" cy="921563"/>
      </dsp:txXfrm>
    </dsp:sp>
    <dsp:sp modelId="{6F0E27A8-7D05-4A91-967F-33FF7BEAEAF3}">
      <dsp:nvSpPr>
        <dsp:cNvPr id="0" name=""/>
        <dsp:cNvSpPr/>
      </dsp:nvSpPr>
      <dsp:spPr>
        <a:xfrm rot="10800000">
          <a:off x="2885366" y="2549943"/>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rot="10800000">
        <a:off x="2980788" y="2613558"/>
        <a:ext cx="365457" cy="190843"/>
      </dsp:txXfrm>
    </dsp:sp>
    <dsp:sp modelId="{C9803668-925E-443E-A41E-8157B807A772}">
      <dsp:nvSpPr>
        <dsp:cNvPr id="0" name=""/>
        <dsp:cNvSpPr/>
      </dsp:nvSpPr>
      <dsp:spPr>
        <a:xfrm>
          <a:off x="1364683" y="2057336"/>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Владение информационными технологиями</a:t>
          </a:r>
          <a:endParaRPr lang="ru-RU" sz="700" kern="1200" dirty="0"/>
        </a:p>
      </dsp:txBody>
      <dsp:txXfrm>
        <a:off x="1555545" y="2248198"/>
        <a:ext cx="921563" cy="921563"/>
      </dsp:txXfrm>
    </dsp:sp>
    <dsp:sp modelId="{70E86FB1-640D-4AE7-A935-B13D629F0DC0}">
      <dsp:nvSpPr>
        <dsp:cNvPr id="0" name=""/>
        <dsp:cNvSpPr/>
      </dsp:nvSpPr>
      <dsp:spPr>
        <a:xfrm rot="13500000">
          <a:off x="3162931" y="1879843"/>
          <a:ext cx="460879" cy="3180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rot="10800000">
        <a:off x="3244379" y="1977195"/>
        <a:ext cx="365457" cy="190843"/>
      </dsp:txXfrm>
    </dsp:sp>
    <dsp:sp modelId="{0FDAC1EC-D339-4236-9296-56A26324BC74}">
      <dsp:nvSpPr>
        <dsp:cNvPr id="0" name=""/>
        <dsp:cNvSpPr/>
      </dsp:nvSpPr>
      <dsp:spPr>
        <a:xfrm>
          <a:off x="1964278" y="609787"/>
          <a:ext cx="1303287" cy="130328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ru-RU" sz="700" kern="1200" dirty="0" smtClean="0"/>
            <a:t>Знание предмета</a:t>
          </a:r>
          <a:endParaRPr lang="ru-RU" sz="700" kern="1200" dirty="0"/>
        </a:p>
      </dsp:txBody>
      <dsp:txXfrm>
        <a:off x="2155140" y="800649"/>
        <a:ext cx="921563" cy="92156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BB8F1-8527-4648-BBEF-3FDA22C8B2FC}" type="datetimeFigureOut">
              <a:rPr lang="ru-RU" smtClean="0"/>
              <a:t>25.03.2021</a:t>
            </a:fld>
            <a:endParaRPr lang="ru-RU"/>
          </a:p>
        </p:txBody>
      </p:sp>
      <p:sp>
        <p:nvSpPr>
          <p:cNvPr id="4" name="Образ слайда 3"/>
          <p:cNvSpPr>
            <a:spLocks noGrp="1" noRot="1" noChangeAspect="1"/>
          </p:cNvSpPr>
          <p:nvPr>
            <p:ph type="sldImg" idx="2"/>
          </p:nvPr>
        </p:nvSpPr>
        <p:spPr>
          <a:xfrm>
            <a:off x="749300" y="1143000"/>
            <a:ext cx="5359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91541-47A9-4FCC-AE11-82A7FE04CE9B}" type="slidenum">
              <a:rPr lang="ru-RU" smtClean="0"/>
              <a:t>‹#›</a:t>
            </a:fld>
            <a:endParaRPr lang="ru-RU"/>
          </a:p>
        </p:txBody>
      </p:sp>
    </p:spTree>
    <p:extLst>
      <p:ext uri="{BB962C8B-B14F-4D97-AF65-F5344CB8AC3E}">
        <p14:creationId xmlns:p14="http://schemas.microsoft.com/office/powerpoint/2010/main" val="2813356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A91541-47A9-4FCC-AE11-82A7FE04CE9B}" type="slidenum">
              <a:rPr lang="ru-RU" smtClean="0"/>
              <a:t>3</a:t>
            </a:fld>
            <a:endParaRPr lang="ru-RU" dirty="0"/>
          </a:p>
        </p:txBody>
      </p:sp>
    </p:spTree>
    <p:extLst>
      <p:ext uri="{BB962C8B-B14F-4D97-AF65-F5344CB8AC3E}">
        <p14:creationId xmlns:p14="http://schemas.microsoft.com/office/powerpoint/2010/main" val="321409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9" name="Прямоугольник 18"/>
          <p:cNvSpPr>
            <a:spLocks noChangeArrowheads="1"/>
          </p:cNvSpPr>
          <p:nvPr/>
        </p:nvSpPr>
        <p:spPr bwMode="white">
          <a:xfrm>
            <a:off x="11987239" y="3122"/>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8" name="Прямоугольник 17"/>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6" name="Прямоугольник 15"/>
          <p:cNvSpPr>
            <a:spLocks noChangeArrowheads="1"/>
          </p:cNvSpPr>
          <p:nvPr/>
        </p:nvSpPr>
        <p:spPr bwMode="white">
          <a:xfrm>
            <a:off x="1" y="0"/>
            <a:ext cx="12190413" cy="257455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2" name="Прямоугольник 11"/>
          <p:cNvSpPr>
            <a:spLocks noChangeArrowheads="1"/>
          </p:cNvSpPr>
          <p:nvPr/>
        </p:nvSpPr>
        <p:spPr bwMode="auto">
          <a:xfrm>
            <a:off x="195048" y="6544052"/>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9" name="Подзаголовок 8"/>
          <p:cNvSpPr>
            <a:spLocks noGrp="1"/>
          </p:cNvSpPr>
          <p:nvPr>
            <p:ph type="subTitle" idx="1"/>
          </p:nvPr>
        </p:nvSpPr>
        <p:spPr>
          <a:xfrm>
            <a:off x="1828563" y="2886623"/>
            <a:ext cx="8533289" cy="1794386"/>
          </a:xfrm>
        </p:spPr>
        <p:txBody>
          <a:bodyPr/>
          <a:lstStyle>
            <a:lvl1pPr marL="0" indent="0" algn="ctr">
              <a:buNone/>
              <a:defRPr sz="2200" b="1" cap="all" spc="342" baseline="0">
                <a:solidFill>
                  <a:schemeClr val="tx2"/>
                </a:solidFill>
              </a:defRPr>
            </a:lvl1pPr>
            <a:lvl2pPr marL="625130" indent="0" algn="ctr">
              <a:buNone/>
            </a:lvl2pPr>
            <a:lvl3pPr marL="1250259" indent="0" algn="ctr">
              <a:buNone/>
            </a:lvl3pPr>
            <a:lvl4pPr marL="1875389" indent="0" algn="ctr">
              <a:buNone/>
            </a:lvl4pPr>
            <a:lvl5pPr marL="2500518" indent="0" algn="ctr">
              <a:buNone/>
            </a:lvl5pPr>
            <a:lvl6pPr marL="3125648" indent="0" algn="ctr">
              <a:buNone/>
            </a:lvl6pPr>
            <a:lvl7pPr marL="3750777" indent="0" algn="ctr">
              <a:buNone/>
            </a:lvl7pPr>
            <a:lvl8pPr marL="4375907" indent="0" algn="ctr">
              <a:buNone/>
            </a:lvl8pPr>
            <a:lvl9pPr marL="5001036"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25.03.2021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207238" y="2477814"/>
            <a:ext cx="11775939"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0" name="Прямоугольник 9"/>
          <p:cNvSpPr>
            <a:spLocks noChangeArrowheads="1"/>
          </p:cNvSpPr>
          <p:nvPr/>
        </p:nvSpPr>
        <p:spPr bwMode="auto">
          <a:xfrm>
            <a:off x="203175" y="156034"/>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13" name="Овал 12"/>
          <p:cNvSpPr/>
          <p:nvPr/>
        </p:nvSpPr>
        <p:spPr>
          <a:xfrm>
            <a:off x="5688860" y="2165747"/>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4" name="Овал 13"/>
          <p:cNvSpPr/>
          <p:nvPr/>
        </p:nvSpPr>
        <p:spPr>
          <a:xfrm>
            <a:off x="5814828" y="2262487"/>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29" name="Номер слайда 28"/>
          <p:cNvSpPr>
            <a:spLocks noGrp="1"/>
          </p:cNvSpPr>
          <p:nvPr>
            <p:ph type="sldNum" sz="quarter" idx="12"/>
          </p:nvPr>
        </p:nvSpPr>
        <p:spPr>
          <a:xfrm>
            <a:off x="5790447" y="2251891"/>
            <a:ext cx="609521" cy="451848"/>
          </a:xfrm>
        </p:spPr>
        <p:txBody>
          <a:bodyPr/>
          <a:lstStyle>
            <a:lvl1pPr>
              <a:defRPr>
                <a:solidFill>
                  <a:schemeClr val="accent3">
                    <a:shade val="75000"/>
                  </a:schemeClr>
                </a:solidFill>
              </a:defRPr>
            </a:lvl1pPr>
          </a:lstStyle>
          <a:p>
            <a:fld id="{B19B0651-EE4F-4900-A07F-96A6BFA9D0F0}" type="slidenum">
              <a:rPr lang="ru-RU" smtClean="0"/>
              <a:t>‹#›</a:t>
            </a:fld>
            <a:endParaRPr lang="ru-RU"/>
          </a:p>
        </p:txBody>
      </p:sp>
      <p:sp>
        <p:nvSpPr>
          <p:cNvPr id="8" name="Заголовок 7"/>
          <p:cNvSpPr>
            <a:spLocks noGrp="1"/>
          </p:cNvSpPr>
          <p:nvPr>
            <p:ph type="ctrTitle"/>
          </p:nvPr>
        </p:nvSpPr>
        <p:spPr>
          <a:xfrm>
            <a:off x="914282" y="390084"/>
            <a:ext cx="10361851" cy="1794386"/>
          </a:xfrm>
        </p:spPr>
        <p:txBody>
          <a:bodyPr anchor="b"/>
          <a:lstStyle>
            <a:lvl1pPr>
              <a:defRPr sz="57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8" name="Прямоугольник 7"/>
          <p:cNvSpPr>
            <a:spLocks noChangeArrowheads="1"/>
          </p:cNvSpPr>
          <p:nvPr/>
        </p:nvSpPr>
        <p:spPr bwMode="white">
          <a:xfrm>
            <a:off x="9345983" y="0"/>
            <a:ext cx="2844430"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9" name="Прямоугольник 8"/>
          <p:cNvSpPr>
            <a:spLocks noChangeArrowheads="1"/>
          </p:cNvSpPr>
          <p:nvPr/>
        </p:nvSpPr>
        <p:spPr bwMode="white">
          <a:xfrm>
            <a:off x="1" y="1"/>
            <a:ext cx="12190413" cy="15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0" name="Прямоугольник 9"/>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1" name="Прямоугольник 10"/>
          <p:cNvSpPr>
            <a:spLocks noChangeArrowheads="1"/>
          </p:cNvSpPr>
          <p:nvPr/>
        </p:nvSpPr>
        <p:spPr bwMode="auto">
          <a:xfrm>
            <a:off x="195048" y="6544052"/>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2" name="Прямоугольник 11"/>
          <p:cNvSpPr>
            <a:spLocks noChangeArrowheads="1"/>
          </p:cNvSpPr>
          <p:nvPr/>
        </p:nvSpPr>
        <p:spPr bwMode="auto">
          <a:xfrm>
            <a:off x="203175" y="159155"/>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13" name="Прямая соединительная линия 12"/>
          <p:cNvSpPr>
            <a:spLocks noChangeShapeType="1"/>
          </p:cNvSpPr>
          <p:nvPr/>
        </p:nvSpPr>
        <p:spPr bwMode="auto">
          <a:xfrm rot="5400000">
            <a:off x="6327648" y="3356284"/>
            <a:ext cx="639425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4" name="Овал 13"/>
          <p:cNvSpPr/>
          <p:nvPr/>
        </p:nvSpPr>
        <p:spPr>
          <a:xfrm>
            <a:off x="9118429" y="2995522"/>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5" name="Овал 14"/>
          <p:cNvSpPr/>
          <p:nvPr/>
        </p:nvSpPr>
        <p:spPr>
          <a:xfrm>
            <a:off x="9244398" y="3092261"/>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6" name="Номер слайда 5"/>
          <p:cNvSpPr>
            <a:spLocks noGrp="1"/>
          </p:cNvSpPr>
          <p:nvPr>
            <p:ph type="sldNum" sz="quarter" idx="12"/>
          </p:nvPr>
        </p:nvSpPr>
        <p:spPr>
          <a:xfrm>
            <a:off x="9220017" y="3081666"/>
            <a:ext cx="609521" cy="451848"/>
          </a:xfrm>
        </p:spPr>
        <p:txBody>
          <a:bodyPr/>
          <a:lstStyle/>
          <a:p>
            <a:fld id="{B19B0651-EE4F-4900-A07F-96A6BFA9D0F0}" type="slidenum">
              <a:rPr lang="ru-RU" smtClean="0"/>
              <a:t>‹#›</a:t>
            </a:fld>
            <a:endParaRPr lang="ru-RU"/>
          </a:p>
        </p:txBody>
      </p:sp>
      <p:sp>
        <p:nvSpPr>
          <p:cNvPr id="3" name="Вертикальный текст 2"/>
          <p:cNvSpPr>
            <a:spLocks noGrp="1"/>
          </p:cNvSpPr>
          <p:nvPr>
            <p:ph type="body" orient="vert" idx="1"/>
          </p:nvPr>
        </p:nvSpPr>
        <p:spPr>
          <a:xfrm>
            <a:off x="406348" y="312069"/>
            <a:ext cx="8736463" cy="59601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9853918" y="312069"/>
            <a:ext cx="1930149" cy="5991041"/>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5814828" y="1050843"/>
            <a:ext cx="609521" cy="451848"/>
          </a:xfrm>
        </p:spPr>
        <p:txBody>
          <a:bodyPr/>
          <a:lstStyle/>
          <a:p>
            <a:fld id="{B19B0651-EE4F-4900-A07F-96A6BFA9D0F0}" type="slidenum">
              <a:rPr lang="ru-RU" smtClean="0"/>
              <a:t>‹#›</a:t>
            </a:fld>
            <a:endParaRPr lang="ru-RU"/>
          </a:p>
        </p:txBody>
      </p:sp>
      <p:sp>
        <p:nvSpPr>
          <p:cNvPr id="8" name="Объект 7"/>
          <p:cNvSpPr>
            <a:spLocks noGrp="1"/>
          </p:cNvSpPr>
          <p:nvPr>
            <p:ph sz="quarter" idx="1"/>
          </p:nvPr>
        </p:nvSpPr>
        <p:spPr>
          <a:xfrm>
            <a:off x="402284" y="1563457"/>
            <a:ext cx="11337084" cy="4681009"/>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5" name="Прямоугольник 14"/>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6" name="Прямоугольник 15"/>
          <p:cNvSpPr>
            <a:spLocks noChangeArrowheads="1"/>
          </p:cNvSpPr>
          <p:nvPr/>
        </p:nvSpPr>
        <p:spPr bwMode="white">
          <a:xfrm>
            <a:off x="1" y="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8" name="Прямоугольник 17"/>
          <p:cNvSpPr>
            <a:spLocks noChangeArrowheads="1"/>
          </p:cNvSpPr>
          <p:nvPr/>
        </p:nvSpPr>
        <p:spPr bwMode="white">
          <a:xfrm>
            <a:off x="11987239" y="19506"/>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9" name="Прямоугольник 18"/>
          <p:cNvSpPr>
            <a:spLocks noChangeArrowheads="1"/>
          </p:cNvSpPr>
          <p:nvPr/>
        </p:nvSpPr>
        <p:spPr bwMode="white">
          <a:xfrm>
            <a:off x="203175" y="2340504"/>
            <a:ext cx="11775939" cy="31206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2" name="Прямоугольник 11"/>
          <p:cNvSpPr>
            <a:spLocks noChangeArrowheads="1"/>
          </p:cNvSpPr>
          <p:nvPr/>
        </p:nvSpPr>
        <p:spPr bwMode="auto">
          <a:xfrm>
            <a:off x="207238" y="145746"/>
            <a:ext cx="11775939" cy="219071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3" name="Текст 2"/>
          <p:cNvSpPr>
            <a:spLocks noGrp="1"/>
          </p:cNvSpPr>
          <p:nvPr>
            <p:ph type="body" idx="1"/>
          </p:nvPr>
        </p:nvSpPr>
        <p:spPr>
          <a:xfrm>
            <a:off x="1824332" y="2808606"/>
            <a:ext cx="8639107" cy="1713120"/>
          </a:xfrm>
        </p:spPr>
        <p:txBody>
          <a:bodyPr anchor="t"/>
          <a:lstStyle>
            <a:lvl1pPr marL="0" indent="0" algn="ctr">
              <a:buNone/>
              <a:defRPr sz="2200" b="1" cap="all" spc="342" baseline="0">
                <a:solidFill>
                  <a:schemeClr val="tx2"/>
                </a:solidFill>
              </a:defRPr>
            </a:lvl1pPr>
            <a:lvl2pPr>
              <a:buNone/>
              <a:defRPr sz="2500">
                <a:solidFill>
                  <a:schemeClr val="tx1">
                    <a:tint val="75000"/>
                  </a:schemeClr>
                </a:solidFill>
              </a:defRPr>
            </a:lvl2pPr>
            <a:lvl3pPr>
              <a:buNone/>
              <a:defRPr sz="22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95048" y="6544052"/>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4" name="Прямоугольник 13"/>
          <p:cNvSpPr>
            <a:spLocks noChangeArrowheads="1"/>
          </p:cNvSpPr>
          <p:nvPr/>
        </p:nvSpPr>
        <p:spPr bwMode="auto">
          <a:xfrm>
            <a:off x="203175" y="156034"/>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B4C71EC6-210F-42DE-9C53-41977AD35B3D}" type="datetimeFigureOut">
              <a:rPr lang="ru-RU" smtClean="0"/>
              <a:t>25.03.2021</a:t>
            </a:fld>
            <a:endParaRPr lang="ru-RU"/>
          </a:p>
        </p:txBody>
      </p:sp>
      <p:sp>
        <p:nvSpPr>
          <p:cNvPr id="8" name="Прямая соединительная линия 7"/>
          <p:cNvSpPr>
            <a:spLocks noChangeShapeType="1"/>
          </p:cNvSpPr>
          <p:nvPr/>
        </p:nvSpPr>
        <p:spPr bwMode="auto">
          <a:xfrm>
            <a:off x="203175" y="2496538"/>
            <a:ext cx="11775939"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0" name="Овал 9"/>
          <p:cNvSpPr/>
          <p:nvPr/>
        </p:nvSpPr>
        <p:spPr>
          <a:xfrm>
            <a:off x="5688860" y="2165747"/>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1" name="Овал 10"/>
          <p:cNvSpPr/>
          <p:nvPr/>
        </p:nvSpPr>
        <p:spPr>
          <a:xfrm>
            <a:off x="5814828" y="2262487"/>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6" name="Номер слайда 5"/>
          <p:cNvSpPr>
            <a:spLocks noGrp="1"/>
          </p:cNvSpPr>
          <p:nvPr>
            <p:ph type="sldNum" sz="quarter" idx="12"/>
          </p:nvPr>
        </p:nvSpPr>
        <p:spPr>
          <a:xfrm>
            <a:off x="5790447" y="2251891"/>
            <a:ext cx="609521" cy="451848"/>
          </a:xfrm>
        </p:spPr>
        <p:txBody>
          <a:bodyPr/>
          <a:lstStyle>
            <a:lvl1pPr>
              <a:defRPr>
                <a:solidFill>
                  <a:schemeClr val="accent3">
                    <a:shade val="75000"/>
                  </a:schemeClr>
                </a:solidFill>
              </a:defRPr>
            </a:lvl1pPr>
          </a:lstStyle>
          <a:p>
            <a:fld id="{B19B0651-EE4F-4900-A07F-96A6BFA9D0F0}" type="slidenum">
              <a:rPr lang="ru-RU" smtClean="0"/>
              <a:t>‹#›</a:t>
            </a:fld>
            <a:endParaRPr lang="ru-RU"/>
          </a:p>
        </p:txBody>
      </p:sp>
      <p:sp>
        <p:nvSpPr>
          <p:cNvPr id="2" name="Заголовок 1"/>
          <p:cNvSpPr>
            <a:spLocks noGrp="1"/>
          </p:cNvSpPr>
          <p:nvPr>
            <p:ph type="title"/>
          </p:nvPr>
        </p:nvSpPr>
        <p:spPr>
          <a:xfrm>
            <a:off x="962960" y="546118"/>
            <a:ext cx="10361851" cy="1560336"/>
          </a:xfrm>
        </p:spPr>
        <p:txBody>
          <a:bodyPr anchor="b"/>
          <a:lstStyle>
            <a:lvl1pPr algn="ctr">
              <a:buNone/>
              <a:defRPr sz="57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377719" cy="777048"/>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7720595" y="6562775"/>
            <a:ext cx="4059408" cy="374481"/>
          </a:xfrm>
        </p:spPr>
        <p:txBody>
          <a:bodyPr/>
          <a:lstStyle/>
          <a:p>
            <a:fld id="{B4C71EC6-210F-42DE-9C53-41977AD35B3D}" type="datetimeFigureOut">
              <a:rPr lang="ru-RU" smtClean="0"/>
              <a:t>25.03.2021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8" name="Прямая соединительная линия 7"/>
          <p:cNvSpPr>
            <a:spLocks noChangeShapeType="1"/>
          </p:cNvSpPr>
          <p:nvPr/>
        </p:nvSpPr>
        <p:spPr bwMode="auto">
          <a:xfrm flipV="1">
            <a:off x="6083318" y="1613220"/>
            <a:ext cx="11893" cy="4934469"/>
          </a:xfrm>
          <a:prstGeom prst="line">
            <a:avLst/>
          </a:prstGeom>
          <a:noFill/>
          <a:ln w="9525" cap="flat" cmpd="sng" algn="ctr">
            <a:solidFill>
              <a:schemeClr val="tx2"/>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0" name="Объект 9"/>
          <p:cNvSpPr>
            <a:spLocks noGrp="1"/>
          </p:cNvSpPr>
          <p:nvPr>
            <p:ph sz="half" idx="1"/>
          </p:nvPr>
        </p:nvSpPr>
        <p:spPr>
          <a:xfrm>
            <a:off x="402285" y="1404303"/>
            <a:ext cx="5384099" cy="4793352"/>
          </a:xfrm>
        </p:spPr>
        <p:txBody>
          <a:bodyPr/>
          <a:lstStyle>
            <a:lvl1pPr>
              <a:defRPr sz="34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Объект 11"/>
          <p:cNvSpPr>
            <a:spLocks noGrp="1"/>
          </p:cNvSpPr>
          <p:nvPr>
            <p:ph sz="half" idx="2"/>
          </p:nvPr>
        </p:nvSpPr>
        <p:spPr>
          <a:xfrm>
            <a:off x="6399968" y="1404303"/>
            <a:ext cx="5384099" cy="4793352"/>
          </a:xfrm>
        </p:spPr>
        <p:txBody>
          <a:bodyPr/>
          <a:lstStyle>
            <a:lvl1pPr>
              <a:defRPr sz="34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6095207" y="2252735"/>
            <a:ext cx="0" cy="4287804"/>
          </a:xfrm>
          <a:prstGeom prst="line">
            <a:avLst/>
          </a:prstGeom>
          <a:noFill/>
          <a:ln w="9525" cap="flat" cmpd="sng" algn="ctr">
            <a:solidFill>
              <a:schemeClr val="tx2"/>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20" name="Прямоугольник 19"/>
          <p:cNvSpPr>
            <a:spLocks noChangeArrowheads="1"/>
          </p:cNvSpPr>
          <p:nvPr/>
        </p:nvSpPr>
        <p:spPr bwMode="white">
          <a:xfrm>
            <a:off x="1" y="0"/>
            <a:ext cx="12190413" cy="14823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9" name="Прямоугольник 18"/>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21" name="Прямоугольник 20"/>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22" name="Прямоугольник 21"/>
          <p:cNvSpPr>
            <a:spLocks noChangeArrowheads="1"/>
          </p:cNvSpPr>
          <p:nvPr/>
        </p:nvSpPr>
        <p:spPr bwMode="white">
          <a:xfrm>
            <a:off x="11987239"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1" name="Прямоугольник 10"/>
          <p:cNvSpPr/>
          <p:nvPr/>
        </p:nvSpPr>
        <p:spPr>
          <a:xfrm>
            <a:off x="203175" y="1404302"/>
            <a:ext cx="11775939" cy="936202"/>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3" name="Прямоугольник 12"/>
          <p:cNvSpPr>
            <a:spLocks noChangeArrowheads="1"/>
          </p:cNvSpPr>
          <p:nvPr/>
        </p:nvSpPr>
        <p:spPr bwMode="auto">
          <a:xfrm>
            <a:off x="194540" y="6544050"/>
            <a:ext cx="11775939" cy="31830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3" name="Текст 2"/>
          <p:cNvSpPr>
            <a:spLocks noGrp="1"/>
          </p:cNvSpPr>
          <p:nvPr>
            <p:ph type="body" idx="1"/>
          </p:nvPr>
        </p:nvSpPr>
        <p:spPr>
          <a:xfrm>
            <a:off x="402284" y="1560338"/>
            <a:ext cx="5386216" cy="750450"/>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3000" b="1" dirty="0" smtClean="0">
                <a:solidFill>
                  <a:srgbClr val="FFFFFF"/>
                </a:solidFill>
              </a:defRPr>
            </a:lvl1pPr>
            <a:lvl2pPr>
              <a:buNone/>
              <a:defRPr sz="2700" b="1"/>
            </a:lvl2pPr>
            <a:lvl3pPr>
              <a:buNone/>
              <a:defRPr sz="2500" b="1"/>
            </a:lvl3pPr>
            <a:lvl4pPr>
              <a:buNone/>
              <a:defRPr sz="2200" b="1"/>
            </a:lvl4pPr>
            <a:lvl5pPr>
              <a:buNone/>
              <a:defRPr sz="22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387610" y="1560337"/>
            <a:ext cx="5388332" cy="748961"/>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3000" b="1"/>
            </a:lvl1pPr>
            <a:lvl2pPr>
              <a:buNone/>
              <a:defRPr sz="2700" b="1"/>
            </a:lvl2pPr>
            <a:lvl3pPr>
              <a:buNone/>
              <a:defRPr sz="2500" b="1"/>
            </a:lvl3pPr>
            <a:lvl4pPr>
              <a:buNone/>
              <a:defRPr sz="2200" b="1"/>
            </a:lvl4pPr>
            <a:lvl5pPr>
              <a:buNone/>
              <a:defRPr sz="22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B4C71EC6-210F-42DE-9C53-41977AD35B3D}" type="datetimeFigureOut">
              <a:rPr lang="ru-RU" smtClean="0"/>
              <a:t>25.03.2021</a:t>
            </a:fld>
            <a:endParaRPr lang="ru-RU"/>
          </a:p>
        </p:txBody>
      </p:sp>
      <p:sp>
        <p:nvSpPr>
          <p:cNvPr id="8" name="Нижний колонтитул 7"/>
          <p:cNvSpPr>
            <a:spLocks noGrp="1"/>
          </p:cNvSpPr>
          <p:nvPr>
            <p:ph type="ftr" sz="quarter" idx="11"/>
          </p:nvPr>
        </p:nvSpPr>
        <p:spPr>
          <a:xfrm>
            <a:off x="406347" y="6562775"/>
            <a:ext cx="4774578" cy="374481"/>
          </a:xfrm>
        </p:spPr>
        <p:txBody>
          <a:bodyPr/>
          <a:lstStyle/>
          <a:p>
            <a:endParaRPr lang="ru-RU"/>
          </a:p>
        </p:txBody>
      </p:sp>
      <p:sp>
        <p:nvSpPr>
          <p:cNvPr id="15" name="Прямая соединительная линия 14"/>
          <p:cNvSpPr>
            <a:spLocks noChangeShapeType="1"/>
          </p:cNvSpPr>
          <p:nvPr/>
        </p:nvSpPr>
        <p:spPr bwMode="auto">
          <a:xfrm>
            <a:off x="203175" y="1310682"/>
            <a:ext cx="11775939"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8" name="Прямоугольник 17"/>
          <p:cNvSpPr>
            <a:spLocks noChangeArrowheads="1"/>
          </p:cNvSpPr>
          <p:nvPr/>
        </p:nvSpPr>
        <p:spPr bwMode="auto">
          <a:xfrm>
            <a:off x="203175" y="159155"/>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24" name="Объект 23"/>
          <p:cNvSpPr>
            <a:spLocks noGrp="1"/>
          </p:cNvSpPr>
          <p:nvPr>
            <p:ph sz="quarter" idx="2"/>
          </p:nvPr>
        </p:nvSpPr>
        <p:spPr>
          <a:xfrm>
            <a:off x="402284" y="2530308"/>
            <a:ext cx="5388163" cy="390944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Объект 25"/>
          <p:cNvSpPr>
            <a:spLocks noGrp="1"/>
          </p:cNvSpPr>
          <p:nvPr>
            <p:ph sz="quarter" idx="4"/>
          </p:nvPr>
        </p:nvSpPr>
        <p:spPr>
          <a:xfrm>
            <a:off x="6399968" y="2530307"/>
            <a:ext cx="5384099" cy="391332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5688860" y="978831"/>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27" name="Овал 26"/>
          <p:cNvSpPr/>
          <p:nvPr/>
        </p:nvSpPr>
        <p:spPr>
          <a:xfrm>
            <a:off x="5814828" y="1075571"/>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9" name="Номер слайда 8"/>
          <p:cNvSpPr>
            <a:spLocks noGrp="1"/>
          </p:cNvSpPr>
          <p:nvPr>
            <p:ph type="sldNum" sz="quarter" idx="12"/>
          </p:nvPr>
        </p:nvSpPr>
        <p:spPr>
          <a:xfrm>
            <a:off x="5790447" y="1067270"/>
            <a:ext cx="609521" cy="451848"/>
          </a:xfrm>
        </p:spPr>
        <p:txBody>
          <a:bodyPr/>
          <a:lstStyle>
            <a:lvl1pPr algn="ctr">
              <a:defRPr/>
            </a:lvl1pPr>
          </a:lstStyle>
          <a:p>
            <a:fld id="{B19B0651-EE4F-4900-A07F-96A6BFA9D0F0}" type="slidenum">
              <a:rPr lang="ru-RU" smtClean="0"/>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25.03.2021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5790447" y="1060722"/>
            <a:ext cx="609521" cy="451848"/>
          </a:xfrm>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8" name="Прямоугольник 7"/>
          <p:cNvSpPr>
            <a:spLocks noChangeArrowheads="1"/>
          </p:cNvSpPr>
          <p:nvPr/>
        </p:nvSpPr>
        <p:spPr bwMode="white">
          <a:xfrm>
            <a:off x="1" y="1"/>
            <a:ext cx="12190413" cy="15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0" name="Прямоугольник 9"/>
          <p:cNvSpPr>
            <a:spLocks noChangeArrowheads="1"/>
          </p:cNvSpPr>
          <p:nvPr/>
        </p:nvSpPr>
        <p:spPr bwMode="white">
          <a:xfrm>
            <a:off x="11987239"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9" name="Прямоугольник 8"/>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5" name="Прямоугольник 4"/>
          <p:cNvSpPr>
            <a:spLocks noChangeArrowheads="1"/>
          </p:cNvSpPr>
          <p:nvPr/>
        </p:nvSpPr>
        <p:spPr bwMode="auto">
          <a:xfrm>
            <a:off x="195048" y="6544052"/>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6" name="Прямоугольник 5"/>
          <p:cNvSpPr>
            <a:spLocks noChangeArrowheads="1"/>
          </p:cNvSpPr>
          <p:nvPr/>
        </p:nvSpPr>
        <p:spPr bwMode="auto">
          <a:xfrm>
            <a:off x="203175" y="162276"/>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2" name="Дата 1"/>
          <p:cNvSpPr>
            <a:spLocks noGrp="1"/>
          </p:cNvSpPr>
          <p:nvPr>
            <p:ph type="dt" sz="half" idx="10"/>
          </p:nvPr>
        </p:nvSpPr>
        <p:spPr/>
        <p:txBody>
          <a:bodyPr/>
          <a:lstStyle/>
          <a:p>
            <a:fld id="{B4C71EC6-210F-42DE-9C53-41977AD35B3D}" type="datetimeFigureOut">
              <a:rPr lang="ru-RU" smtClean="0"/>
              <a:t>25.03.2021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5688860" y="6475397"/>
            <a:ext cx="812694" cy="451847"/>
          </a:xfrm>
        </p:spPr>
        <p:txBody>
          <a:bodyPr/>
          <a:lstStyle>
            <a:lvl1pPr>
              <a:defRPr>
                <a:solidFill>
                  <a:srgbClr val="FFFFFF"/>
                </a:solidFill>
              </a:defRPr>
            </a:lvl1p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203175" y="156034"/>
            <a:ext cx="11775939" cy="31206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5" name="Прямоугольник 14"/>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8" name="Прямоугольник 17"/>
          <p:cNvSpPr>
            <a:spLocks noChangeArrowheads="1"/>
          </p:cNvSpPr>
          <p:nvPr/>
        </p:nvSpPr>
        <p:spPr bwMode="white">
          <a:xfrm>
            <a:off x="11987239"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6" name="Прямоугольник 15"/>
          <p:cNvSpPr>
            <a:spLocks noChangeArrowheads="1"/>
          </p:cNvSpPr>
          <p:nvPr/>
        </p:nvSpPr>
        <p:spPr bwMode="white">
          <a:xfrm>
            <a:off x="1" y="0"/>
            <a:ext cx="12190413" cy="12170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7" name="Прямоугольник 16"/>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3" name="Прямоугольник 12"/>
          <p:cNvSpPr/>
          <p:nvPr/>
        </p:nvSpPr>
        <p:spPr>
          <a:xfrm>
            <a:off x="203174" y="624135"/>
            <a:ext cx="3657124" cy="6007294"/>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2" name="Заголовок 1"/>
          <p:cNvSpPr>
            <a:spLocks noGrp="1"/>
          </p:cNvSpPr>
          <p:nvPr>
            <p:ph type="title"/>
          </p:nvPr>
        </p:nvSpPr>
        <p:spPr>
          <a:xfrm>
            <a:off x="507934" y="936202"/>
            <a:ext cx="3149190" cy="1014219"/>
          </a:xfrm>
        </p:spPr>
        <p:txBody>
          <a:bodyPr anchor="b">
            <a:noAutofit/>
          </a:bodyPr>
          <a:lstStyle>
            <a:lvl1pPr algn="l">
              <a:buNone/>
              <a:defRPr sz="30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507934" y="2028438"/>
            <a:ext cx="3149190" cy="4243790"/>
          </a:xfrm>
        </p:spPr>
        <p:txBody>
          <a:bodyPr/>
          <a:lstStyle>
            <a:lvl1pPr marL="0" indent="0">
              <a:spcAft>
                <a:spcPts val="1367"/>
              </a:spcAft>
              <a:buNone/>
              <a:defRPr sz="2200">
                <a:solidFill>
                  <a:srgbClr val="FFFFFF"/>
                </a:solidFill>
              </a:defRPr>
            </a:lvl1pPr>
            <a:lvl2pPr>
              <a:buNone/>
              <a:defRPr sz="1600"/>
            </a:lvl2pPr>
            <a:lvl3pPr>
              <a:buNone/>
              <a:defRPr sz="1400"/>
            </a:lvl3pPr>
            <a:lvl4pPr>
              <a:buNone/>
              <a:defRPr sz="1200"/>
            </a:lvl4pPr>
            <a:lvl5pPr>
              <a:buNone/>
              <a:defRPr sz="12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203175" y="156034"/>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9" name="Прямая соединительная линия 8"/>
          <p:cNvSpPr>
            <a:spLocks noChangeShapeType="1"/>
          </p:cNvSpPr>
          <p:nvPr/>
        </p:nvSpPr>
        <p:spPr bwMode="auto">
          <a:xfrm>
            <a:off x="203175" y="546118"/>
            <a:ext cx="11775939"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20" name="Объект 19"/>
          <p:cNvSpPr>
            <a:spLocks noGrp="1"/>
          </p:cNvSpPr>
          <p:nvPr>
            <p:ph sz="quarter" idx="1"/>
          </p:nvPr>
        </p:nvSpPr>
        <p:spPr>
          <a:xfrm>
            <a:off x="4165059" y="702152"/>
            <a:ext cx="7517421" cy="5539193"/>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726975" y="234052"/>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1" name="Овал 10"/>
          <p:cNvSpPr/>
          <p:nvPr/>
        </p:nvSpPr>
        <p:spPr>
          <a:xfrm>
            <a:off x="1852944" y="330791"/>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7" name="Номер слайда 6"/>
          <p:cNvSpPr>
            <a:spLocks noGrp="1"/>
          </p:cNvSpPr>
          <p:nvPr>
            <p:ph type="sldNum" sz="quarter" idx="12"/>
          </p:nvPr>
        </p:nvSpPr>
        <p:spPr>
          <a:xfrm>
            <a:off x="1828563" y="320195"/>
            <a:ext cx="609521" cy="451848"/>
          </a:xfrm>
        </p:spPr>
        <p:txBody>
          <a:bodyPr/>
          <a:lstStyle>
            <a:lvl1pPr>
              <a:defRPr>
                <a:solidFill>
                  <a:schemeClr val="accent3">
                    <a:shade val="75000"/>
                  </a:schemeClr>
                </a:solidFill>
              </a:defRPr>
            </a:lvl1pPr>
          </a:lstStyle>
          <a:p>
            <a:fld id="{B19B0651-EE4F-4900-A07F-96A6BFA9D0F0}" type="slidenum">
              <a:rPr lang="ru-RU" smtClean="0"/>
              <a:t>‹#›</a:t>
            </a:fld>
            <a:endParaRPr lang="ru-RU"/>
          </a:p>
        </p:txBody>
      </p:sp>
      <p:sp>
        <p:nvSpPr>
          <p:cNvPr id="21" name="Прямоугольник 20"/>
          <p:cNvSpPr>
            <a:spLocks noChangeArrowheads="1"/>
          </p:cNvSpPr>
          <p:nvPr/>
        </p:nvSpPr>
        <p:spPr bwMode="auto">
          <a:xfrm>
            <a:off x="199111" y="6540701"/>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25.03.2021</a:t>
            </a:fld>
            <a:endParaRPr lang="ru-RU"/>
          </a:p>
        </p:txBody>
      </p:sp>
      <p:sp>
        <p:nvSpPr>
          <p:cNvPr id="6" name="Нижний колонтитул 5"/>
          <p:cNvSpPr>
            <a:spLocks noGrp="1"/>
          </p:cNvSpPr>
          <p:nvPr>
            <p:ph type="ftr" sz="quarter" idx="11"/>
          </p:nvPr>
        </p:nvSpPr>
        <p:spPr>
          <a:xfrm>
            <a:off x="402285" y="6563700"/>
            <a:ext cx="4510453" cy="374481"/>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203175" y="546118"/>
            <a:ext cx="11775939"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9" name="Прямоугольник 18"/>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6" name="Прямоугольник 15"/>
          <p:cNvSpPr>
            <a:spLocks noChangeArrowheads="1"/>
          </p:cNvSpPr>
          <p:nvPr/>
        </p:nvSpPr>
        <p:spPr bwMode="white">
          <a:xfrm>
            <a:off x="11987239"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7" name="Прямоугольник 16"/>
          <p:cNvSpPr>
            <a:spLocks noChangeArrowheads="1"/>
          </p:cNvSpPr>
          <p:nvPr/>
        </p:nvSpPr>
        <p:spPr bwMode="white">
          <a:xfrm>
            <a:off x="1" y="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8" name="Прямоугольник 17"/>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20" name="Прямоугольник 19"/>
          <p:cNvSpPr>
            <a:spLocks noChangeArrowheads="1"/>
          </p:cNvSpPr>
          <p:nvPr/>
        </p:nvSpPr>
        <p:spPr bwMode="auto">
          <a:xfrm>
            <a:off x="203175" y="156033"/>
            <a:ext cx="11775939" cy="308947"/>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8" name="Прямоугольник 7"/>
          <p:cNvSpPr/>
          <p:nvPr/>
        </p:nvSpPr>
        <p:spPr>
          <a:xfrm>
            <a:off x="203174" y="624135"/>
            <a:ext cx="3657124" cy="6007294"/>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5" name="Прямоугольник 14"/>
          <p:cNvSpPr>
            <a:spLocks noChangeArrowheads="1"/>
          </p:cNvSpPr>
          <p:nvPr/>
        </p:nvSpPr>
        <p:spPr bwMode="auto">
          <a:xfrm>
            <a:off x="203175" y="159155"/>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12" name="Овал 11"/>
          <p:cNvSpPr/>
          <p:nvPr/>
        </p:nvSpPr>
        <p:spPr>
          <a:xfrm>
            <a:off x="1726975" y="234052"/>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3" name="Овал 12"/>
          <p:cNvSpPr/>
          <p:nvPr/>
        </p:nvSpPr>
        <p:spPr>
          <a:xfrm>
            <a:off x="1852944" y="330791"/>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7" name="Номер слайда 6"/>
          <p:cNvSpPr>
            <a:spLocks noGrp="1"/>
          </p:cNvSpPr>
          <p:nvPr>
            <p:ph type="sldNum" sz="quarter" idx="12"/>
          </p:nvPr>
        </p:nvSpPr>
        <p:spPr>
          <a:xfrm>
            <a:off x="1828563" y="320195"/>
            <a:ext cx="609521" cy="451848"/>
          </a:xfrm>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3999979" y="5149110"/>
            <a:ext cx="7822182" cy="1248269"/>
          </a:xfrm>
        </p:spPr>
        <p:txBody>
          <a:bodyPr anchor="t">
            <a:noAutofit/>
          </a:bodyPr>
          <a:lstStyle>
            <a:lvl1pPr algn="l">
              <a:buNone/>
              <a:defRPr sz="33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999979" y="624135"/>
            <a:ext cx="7822182" cy="4368941"/>
          </a:xfrm>
        </p:spPr>
        <p:txBody>
          <a:bodyPr/>
          <a:lstStyle>
            <a:lvl1pPr marL="0" indent="0">
              <a:buNone/>
              <a:defRPr sz="44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07935" y="1014219"/>
            <a:ext cx="3250777" cy="5383160"/>
          </a:xfrm>
        </p:spPr>
        <p:txBody>
          <a:bodyPr/>
          <a:lstStyle>
            <a:lvl1pPr marL="0" indent="0">
              <a:spcAft>
                <a:spcPts val="1367"/>
              </a:spcAft>
              <a:buFontTx/>
              <a:buNone/>
              <a:defRPr sz="2200">
                <a:solidFill>
                  <a:srgbClr val="FFFFFF"/>
                </a:solidFill>
              </a:defRPr>
            </a:lvl1pPr>
            <a:lvl2pPr>
              <a:defRPr sz="1600"/>
            </a:lvl2pPr>
            <a:lvl3pPr>
              <a:defRPr sz="1400"/>
            </a:lvl3pPr>
            <a:lvl4pPr>
              <a:defRPr sz="1200"/>
            </a:lvl4pPr>
            <a:lvl5pPr>
              <a:defRPr sz="12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99111" y="6540701"/>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5" name="Дата 4"/>
          <p:cNvSpPr>
            <a:spLocks noGrp="1"/>
          </p:cNvSpPr>
          <p:nvPr>
            <p:ph type="dt" sz="half" idx="10"/>
          </p:nvPr>
        </p:nvSpPr>
        <p:spPr>
          <a:xfrm>
            <a:off x="7716531" y="6557696"/>
            <a:ext cx="4059408" cy="374481"/>
          </a:xfrm>
        </p:spPr>
        <p:txBody>
          <a:bodyPr/>
          <a:lstStyle/>
          <a:p>
            <a:fld id="{B4C71EC6-210F-42DE-9C53-41977AD35B3D}" type="datetimeFigureOut">
              <a:rPr lang="ru-RU" smtClean="0"/>
              <a:t>25.03.2021</a:t>
            </a:fld>
            <a:endParaRPr lang="ru-RU"/>
          </a:p>
        </p:txBody>
      </p:sp>
      <p:sp>
        <p:nvSpPr>
          <p:cNvPr id="6" name="Нижний колонтитул 5"/>
          <p:cNvSpPr>
            <a:spLocks noGrp="1"/>
          </p:cNvSpPr>
          <p:nvPr>
            <p:ph type="ftr" sz="quarter" idx="11"/>
          </p:nvPr>
        </p:nvSpPr>
        <p:spPr>
          <a:xfrm>
            <a:off x="402284" y="6563700"/>
            <a:ext cx="4778642" cy="374481"/>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1" y="6865480"/>
            <a:ext cx="12190413" cy="1560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6" name="Прямоугольник 15"/>
          <p:cNvSpPr>
            <a:spLocks noChangeArrowheads="1"/>
          </p:cNvSpPr>
          <p:nvPr/>
        </p:nvSpPr>
        <p:spPr bwMode="white">
          <a:xfrm>
            <a:off x="1" y="2"/>
            <a:ext cx="12190413" cy="142659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8" name="Прямоугольник 17"/>
          <p:cNvSpPr>
            <a:spLocks noChangeArrowheads="1"/>
          </p:cNvSpPr>
          <p:nvPr/>
        </p:nvSpPr>
        <p:spPr bwMode="white">
          <a:xfrm>
            <a:off x="0"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9" name="Прямоугольник 18"/>
          <p:cNvSpPr>
            <a:spLocks noChangeArrowheads="1"/>
          </p:cNvSpPr>
          <p:nvPr/>
        </p:nvSpPr>
        <p:spPr bwMode="white">
          <a:xfrm>
            <a:off x="11987239" y="0"/>
            <a:ext cx="203174" cy="702151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9" name="Прямоугольник 8"/>
          <p:cNvSpPr>
            <a:spLocks noChangeArrowheads="1"/>
          </p:cNvSpPr>
          <p:nvPr/>
        </p:nvSpPr>
        <p:spPr bwMode="auto">
          <a:xfrm>
            <a:off x="199111" y="6540701"/>
            <a:ext cx="11775939" cy="3169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5026" tIns="62513" rIns="125026" bIns="62513" anchor="ctr" compatLnSpc="1"/>
          <a:lstStyle/>
          <a:p>
            <a:endParaRPr kumimoji="0" lang="en-US"/>
          </a:p>
        </p:txBody>
      </p:sp>
      <p:sp>
        <p:nvSpPr>
          <p:cNvPr id="14" name="Дата 13"/>
          <p:cNvSpPr>
            <a:spLocks noGrp="1"/>
          </p:cNvSpPr>
          <p:nvPr>
            <p:ph type="dt" sz="half" idx="2"/>
          </p:nvPr>
        </p:nvSpPr>
        <p:spPr>
          <a:xfrm>
            <a:off x="7720595" y="6557696"/>
            <a:ext cx="4059408" cy="374481"/>
          </a:xfrm>
          <a:prstGeom prst="rect">
            <a:avLst/>
          </a:prstGeom>
        </p:spPr>
        <p:txBody>
          <a:bodyPr vert="horz" lIns="125026" tIns="62513" rIns="125026" bIns="62513"/>
          <a:lstStyle>
            <a:lvl1pPr algn="r" eaLnBrk="1" latinLnBrk="0" hangingPunct="1">
              <a:defRPr kumimoji="0" sz="1900">
                <a:solidFill>
                  <a:srgbClr val="FFFFFF"/>
                </a:solidFill>
              </a:defRPr>
            </a:lvl1pPr>
          </a:lstStyle>
          <a:p>
            <a:fld id="{B4C71EC6-210F-42DE-9C53-41977AD35B3D}" type="datetimeFigureOut">
              <a:rPr lang="ru-RU" smtClean="0"/>
              <a:t>25.03.2021</a:t>
            </a:fld>
            <a:endParaRPr lang="ru-RU"/>
          </a:p>
        </p:txBody>
      </p:sp>
      <p:sp>
        <p:nvSpPr>
          <p:cNvPr id="3" name="Нижний колонтитул 2"/>
          <p:cNvSpPr>
            <a:spLocks noGrp="1"/>
          </p:cNvSpPr>
          <p:nvPr>
            <p:ph type="ftr" sz="quarter" idx="3"/>
          </p:nvPr>
        </p:nvSpPr>
        <p:spPr>
          <a:xfrm>
            <a:off x="406347" y="6563700"/>
            <a:ext cx="4774578" cy="374481"/>
          </a:xfrm>
          <a:prstGeom prst="rect">
            <a:avLst/>
          </a:prstGeom>
        </p:spPr>
        <p:txBody>
          <a:bodyPr vert="horz" lIns="125026" tIns="62513" rIns="125026" bIns="62513"/>
          <a:lstStyle>
            <a:lvl1pPr algn="l" eaLnBrk="1" latinLnBrk="0" hangingPunct="1">
              <a:defRPr kumimoji="0" sz="1600">
                <a:solidFill>
                  <a:srgbClr val="FFFFFF"/>
                </a:solidFill>
              </a:defRPr>
            </a:lvl1pPr>
          </a:lstStyle>
          <a:p>
            <a:endParaRPr lang="ru-RU"/>
          </a:p>
        </p:txBody>
      </p:sp>
      <p:sp>
        <p:nvSpPr>
          <p:cNvPr id="8" name="Прямоугольник 7"/>
          <p:cNvSpPr>
            <a:spLocks noChangeArrowheads="1"/>
          </p:cNvSpPr>
          <p:nvPr/>
        </p:nvSpPr>
        <p:spPr bwMode="auto">
          <a:xfrm>
            <a:off x="203175" y="159155"/>
            <a:ext cx="11775939" cy="67032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5026" tIns="62513" rIns="125026" bIns="62513" anchor="ctr" compatLnSpc="1"/>
          <a:lstStyle/>
          <a:p>
            <a:endParaRPr kumimoji="0" lang="en-US" dirty="0"/>
          </a:p>
        </p:txBody>
      </p:sp>
      <p:sp>
        <p:nvSpPr>
          <p:cNvPr id="10" name="Прямая соединительная линия 9"/>
          <p:cNvSpPr>
            <a:spLocks noChangeShapeType="1"/>
          </p:cNvSpPr>
          <p:nvPr/>
        </p:nvSpPr>
        <p:spPr bwMode="auto">
          <a:xfrm>
            <a:off x="203175" y="1307183"/>
            <a:ext cx="1177593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25026" tIns="62513" rIns="125026" bIns="62513" anchor="ctr" compatLnSpc="1"/>
          <a:lstStyle/>
          <a:p>
            <a:endParaRPr kumimoji="0" lang="en-US"/>
          </a:p>
        </p:txBody>
      </p:sp>
      <p:sp>
        <p:nvSpPr>
          <p:cNvPr id="12" name="Овал 11"/>
          <p:cNvSpPr/>
          <p:nvPr/>
        </p:nvSpPr>
        <p:spPr>
          <a:xfrm>
            <a:off x="5688860" y="978831"/>
            <a:ext cx="812694" cy="62413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15" name="Овал 14"/>
          <p:cNvSpPr/>
          <p:nvPr/>
        </p:nvSpPr>
        <p:spPr>
          <a:xfrm>
            <a:off x="5814828" y="1075571"/>
            <a:ext cx="560759" cy="43065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5026" tIns="62513" rIns="125026" bIns="62513" anchor="ctr"/>
          <a:lstStyle/>
          <a:p>
            <a:pPr algn="ctr" eaLnBrk="1" latinLnBrk="0" hangingPunct="1"/>
            <a:endParaRPr kumimoji="0" lang="en-US"/>
          </a:p>
        </p:txBody>
      </p:sp>
      <p:sp>
        <p:nvSpPr>
          <p:cNvPr id="23" name="Номер слайда 22"/>
          <p:cNvSpPr>
            <a:spLocks noGrp="1"/>
          </p:cNvSpPr>
          <p:nvPr>
            <p:ph type="sldNum" sz="quarter" idx="4"/>
          </p:nvPr>
        </p:nvSpPr>
        <p:spPr>
          <a:xfrm>
            <a:off x="5790447" y="1064975"/>
            <a:ext cx="609521" cy="451848"/>
          </a:xfrm>
          <a:prstGeom prst="rect">
            <a:avLst/>
          </a:prstGeom>
        </p:spPr>
        <p:txBody>
          <a:bodyPr vert="horz" lIns="62513" tIns="62513" rIns="62513" bIns="62513" anchor="ctr">
            <a:normAutofit/>
          </a:bodyPr>
          <a:lstStyle>
            <a:lvl1pPr algn="ctr" eaLnBrk="1" latinLnBrk="0" hangingPunct="1">
              <a:defRPr kumimoji="0" sz="2200">
                <a:solidFill>
                  <a:schemeClr val="accent3">
                    <a:shade val="75000"/>
                  </a:schemeClr>
                </a:solidFill>
              </a:defRPr>
            </a:lvl1pPr>
          </a:lstStyle>
          <a:p>
            <a:fld id="{B19B0651-EE4F-4900-A07F-96A6BFA9D0F0}" type="slidenum">
              <a:rPr lang="ru-RU" smtClean="0"/>
              <a:t>‹#›</a:t>
            </a:fld>
            <a:endParaRPr lang="ru-RU"/>
          </a:p>
        </p:txBody>
      </p:sp>
      <p:sp>
        <p:nvSpPr>
          <p:cNvPr id="22" name="Заголовок 21"/>
          <p:cNvSpPr>
            <a:spLocks noGrp="1"/>
          </p:cNvSpPr>
          <p:nvPr>
            <p:ph type="title"/>
          </p:nvPr>
        </p:nvSpPr>
        <p:spPr>
          <a:xfrm>
            <a:off x="402285" y="234050"/>
            <a:ext cx="11377719" cy="777048"/>
          </a:xfrm>
          <a:prstGeom prst="rect">
            <a:avLst/>
          </a:prstGeom>
        </p:spPr>
        <p:txBody>
          <a:bodyPr vert="horz" lIns="125026" tIns="62513" rIns="125026" bIns="62513"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02285" y="1560336"/>
            <a:ext cx="11377719" cy="4709095"/>
          </a:xfrm>
          <a:prstGeom prst="rect">
            <a:avLst/>
          </a:prstGeom>
        </p:spPr>
        <p:txBody>
          <a:bodyPr vert="horz" lIns="125026" tIns="62513" rIns="125026" bIns="62513">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1" latinLnBrk="0" hangingPunct="1">
        <a:spcBef>
          <a:spcPct val="0"/>
        </a:spcBef>
        <a:buNone/>
        <a:defRPr kumimoji="0" sz="4500" kern="1200">
          <a:solidFill>
            <a:schemeClr val="accent3">
              <a:shade val="75000"/>
            </a:schemeClr>
          </a:solidFill>
          <a:latin typeface="+mj-lt"/>
          <a:ea typeface="+mj-ea"/>
          <a:cs typeface="+mj-cs"/>
        </a:defRPr>
      </a:lvl1pPr>
    </p:titleStyle>
    <p:bodyStyle>
      <a:lvl1pPr marL="375078" indent="-375078" algn="l" rtl="0" eaLnBrk="1" latinLnBrk="0" hangingPunct="1">
        <a:spcBef>
          <a:spcPct val="20000"/>
        </a:spcBef>
        <a:buClr>
          <a:schemeClr val="accent1"/>
        </a:buClr>
        <a:buSzPct val="85000"/>
        <a:buFont typeface="Wingdings 2"/>
        <a:buChar char=""/>
        <a:defRPr kumimoji="0" sz="3700" kern="1200">
          <a:solidFill>
            <a:schemeClr val="tx1"/>
          </a:solidFill>
          <a:latin typeface="+mn-lt"/>
          <a:ea typeface="+mn-ea"/>
          <a:cs typeface="+mn-cs"/>
        </a:defRPr>
      </a:lvl1pPr>
      <a:lvl2pPr marL="750155" indent="-375078" algn="l" rtl="0" eaLnBrk="1" latinLnBrk="0" hangingPunct="1">
        <a:spcBef>
          <a:spcPct val="20000"/>
        </a:spcBef>
        <a:buClr>
          <a:schemeClr val="accent2"/>
        </a:buClr>
        <a:buSzPct val="70000"/>
        <a:buFont typeface="Wingdings"/>
        <a:buChar char=""/>
        <a:defRPr kumimoji="0" sz="3000" kern="1200">
          <a:solidFill>
            <a:schemeClr val="tx2"/>
          </a:solidFill>
          <a:latin typeface="+mn-lt"/>
          <a:ea typeface="+mn-ea"/>
          <a:cs typeface="+mn-cs"/>
        </a:defRPr>
      </a:lvl2pPr>
      <a:lvl3pPr marL="1125233" indent="-312565" algn="l" rtl="0" eaLnBrk="1" latinLnBrk="0" hangingPunct="1">
        <a:spcBef>
          <a:spcPct val="20000"/>
        </a:spcBef>
        <a:buClr>
          <a:schemeClr val="accent3"/>
        </a:buClr>
        <a:buSzPct val="75000"/>
        <a:buFont typeface="Wingdings 2"/>
        <a:buChar char=""/>
        <a:defRPr kumimoji="0" sz="2700" kern="1200">
          <a:solidFill>
            <a:schemeClr val="tx1"/>
          </a:solidFill>
          <a:latin typeface="+mn-lt"/>
          <a:ea typeface="+mn-ea"/>
          <a:cs typeface="+mn-cs"/>
        </a:defRPr>
      </a:lvl3pPr>
      <a:lvl4pPr marL="1500311" indent="-312565" algn="l" rtl="0" eaLnBrk="1" latinLnBrk="0" hangingPunct="1">
        <a:spcBef>
          <a:spcPct val="20000"/>
        </a:spcBef>
        <a:buClr>
          <a:schemeClr val="accent4"/>
        </a:buClr>
        <a:buSzPct val="70000"/>
        <a:buFont typeface="Wingdings"/>
        <a:buChar char=""/>
        <a:defRPr kumimoji="0" sz="2700" kern="1200">
          <a:solidFill>
            <a:schemeClr val="tx2"/>
          </a:solidFill>
          <a:latin typeface="+mn-lt"/>
          <a:ea typeface="+mn-ea"/>
          <a:cs typeface="+mn-cs"/>
        </a:defRPr>
      </a:lvl4pPr>
      <a:lvl5pPr marL="1875389" indent="-312565" algn="l" rtl="0" eaLnBrk="1" latinLnBrk="0" hangingPunct="1">
        <a:spcBef>
          <a:spcPct val="20000"/>
        </a:spcBef>
        <a:buClr>
          <a:schemeClr val="accent5"/>
        </a:buClr>
        <a:buFontTx/>
        <a:buChar char="•"/>
        <a:defRPr kumimoji="0" sz="2500" kern="1200">
          <a:solidFill>
            <a:schemeClr val="tx1"/>
          </a:solidFill>
          <a:latin typeface="+mn-lt"/>
          <a:ea typeface="+mn-ea"/>
          <a:cs typeface="+mn-cs"/>
        </a:defRPr>
      </a:lvl5pPr>
      <a:lvl6pPr marL="2250466" indent="-250052" algn="l" rtl="0" eaLnBrk="1" latinLnBrk="0" hangingPunct="1">
        <a:spcBef>
          <a:spcPct val="20000"/>
        </a:spcBef>
        <a:buClr>
          <a:schemeClr val="accent6"/>
        </a:buClr>
        <a:buSzPct val="80000"/>
        <a:buFont typeface="Wingdings 2"/>
        <a:buChar char=""/>
        <a:defRPr kumimoji="0" sz="2500" kern="1200">
          <a:solidFill>
            <a:schemeClr val="tx1"/>
          </a:solidFill>
          <a:latin typeface="+mn-lt"/>
          <a:ea typeface="+mn-ea"/>
          <a:cs typeface="+mn-cs"/>
        </a:defRPr>
      </a:lvl6pPr>
      <a:lvl7pPr marL="2625544" indent="-250052" algn="l" rtl="0" eaLnBrk="1" latinLnBrk="0" hangingPunct="1">
        <a:spcBef>
          <a:spcPct val="20000"/>
        </a:spcBef>
        <a:buClr>
          <a:schemeClr val="accent1">
            <a:shade val="75000"/>
          </a:schemeClr>
        </a:buClr>
        <a:buSzPct val="90000"/>
        <a:buChar char="•"/>
        <a:defRPr kumimoji="0" sz="2200" kern="1200" baseline="0">
          <a:solidFill>
            <a:schemeClr val="tx1"/>
          </a:solidFill>
          <a:latin typeface="+mn-lt"/>
          <a:ea typeface="+mn-ea"/>
          <a:cs typeface="+mn-cs"/>
        </a:defRPr>
      </a:lvl7pPr>
      <a:lvl8pPr marL="2875596" indent="-250052" algn="l" rtl="0" eaLnBrk="1" latinLnBrk="0" hangingPunct="1">
        <a:spcBef>
          <a:spcPct val="20000"/>
        </a:spcBef>
        <a:buClr>
          <a:schemeClr val="accent4">
            <a:shade val="75000"/>
          </a:schemeClr>
        </a:buClr>
        <a:buChar char="•"/>
        <a:defRPr kumimoji="0" sz="2200" kern="1200">
          <a:solidFill>
            <a:schemeClr val="tx1"/>
          </a:solidFill>
          <a:latin typeface="+mn-lt"/>
          <a:ea typeface="+mn-ea"/>
          <a:cs typeface="+mn-cs"/>
        </a:defRPr>
      </a:lvl8pPr>
      <a:lvl9pPr marL="3250674" indent="-250052" algn="l" rtl="0" eaLnBrk="1" latinLnBrk="0" hangingPunct="1">
        <a:spcBef>
          <a:spcPct val="20000"/>
        </a:spcBef>
        <a:buClr>
          <a:schemeClr val="accent2">
            <a:shade val="75000"/>
          </a:schemeClr>
        </a:buClr>
        <a:buSzPct val="90000"/>
        <a:buChar char="•"/>
        <a:defRPr kumimoji="0" sz="19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25130" algn="l" rtl="0" eaLnBrk="1" latinLnBrk="0" hangingPunct="1">
        <a:defRPr kumimoji="0" kern="1200">
          <a:solidFill>
            <a:schemeClr val="tx1"/>
          </a:solidFill>
          <a:latin typeface="+mn-lt"/>
          <a:ea typeface="+mn-ea"/>
          <a:cs typeface="+mn-cs"/>
        </a:defRPr>
      </a:lvl2pPr>
      <a:lvl3pPr marL="1250259" algn="l" rtl="0" eaLnBrk="1" latinLnBrk="0" hangingPunct="1">
        <a:defRPr kumimoji="0" kern="1200">
          <a:solidFill>
            <a:schemeClr val="tx1"/>
          </a:solidFill>
          <a:latin typeface="+mn-lt"/>
          <a:ea typeface="+mn-ea"/>
          <a:cs typeface="+mn-cs"/>
        </a:defRPr>
      </a:lvl3pPr>
      <a:lvl4pPr marL="1875389" algn="l" rtl="0" eaLnBrk="1" latinLnBrk="0" hangingPunct="1">
        <a:defRPr kumimoji="0" kern="1200">
          <a:solidFill>
            <a:schemeClr val="tx1"/>
          </a:solidFill>
          <a:latin typeface="+mn-lt"/>
          <a:ea typeface="+mn-ea"/>
          <a:cs typeface="+mn-cs"/>
        </a:defRPr>
      </a:lvl4pPr>
      <a:lvl5pPr marL="2500518" algn="l" rtl="0" eaLnBrk="1" latinLnBrk="0" hangingPunct="1">
        <a:defRPr kumimoji="0" kern="1200">
          <a:solidFill>
            <a:schemeClr val="tx1"/>
          </a:solidFill>
          <a:latin typeface="+mn-lt"/>
          <a:ea typeface="+mn-ea"/>
          <a:cs typeface="+mn-cs"/>
        </a:defRPr>
      </a:lvl5pPr>
      <a:lvl6pPr marL="3125648" algn="l" rtl="0" eaLnBrk="1" latinLnBrk="0" hangingPunct="1">
        <a:defRPr kumimoji="0" kern="1200">
          <a:solidFill>
            <a:schemeClr val="tx1"/>
          </a:solidFill>
          <a:latin typeface="+mn-lt"/>
          <a:ea typeface="+mn-ea"/>
          <a:cs typeface="+mn-cs"/>
        </a:defRPr>
      </a:lvl6pPr>
      <a:lvl7pPr marL="3750777" algn="l" rtl="0" eaLnBrk="1" latinLnBrk="0" hangingPunct="1">
        <a:defRPr kumimoji="0" kern="1200">
          <a:solidFill>
            <a:schemeClr val="tx1"/>
          </a:solidFill>
          <a:latin typeface="+mn-lt"/>
          <a:ea typeface="+mn-ea"/>
          <a:cs typeface="+mn-cs"/>
        </a:defRPr>
      </a:lvl7pPr>
      <a:lvl8pPr marL="4375907" algn="l" rtl="0" eaLnBrk="1" latinLnBrk="0" hangingPunct="1">
        <a:defRPr kumimoji="0" kern="1200">
          <a:solidFill>
            <a:schemeClr val="tx1"/>
          </a:solidFill>
          <a:latin typeface="+mn-lt"/>
          <a:ea typeface="+mn-ea"/>
          <a:cs typeface="+mn-cs"/>
        </a:defRPr>
      </a:lvl8pPr>
      <a:lvl9pPr marL="500103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hyperlink" Target="https://agarkova-vv.ru/" TargetMode="External"/><Relationship Id="rId4" Type="http://schemas.openxmlformats.org/officeDocument/2006/relationships/hyperlink" Target="https://yasen.kuib-obr.ru/index.php/o-shkole/obrazovanie/programm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yasen.kuib-obr.ru/" TargetMode="External"/><Relationship Id="rId2" Type="http://schemas.openxmlformats.org/officeDocument/2006/relationships/hyperlink" Target="https://agarkova-vv.r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4.xml"/><Relationship Id="rId7" Type="http://schemas.openxmlformats.org/officeDocument/2006/relationships/image" Target="../media/image6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agarkova-vv.ru/" TargetMode="External"/><Relationship Id="rId5" Type="http://schemas.openxmlformats.org/officeDocument/2006/relationships/hyperlink" Target="https://yasen.kuib-obr.ru/index.php/o-shkole/obrazovanie/metodicheskie-i-inye-dokumenty-razrabotannye-obrazovatelnoj-organizatsiej" TargetMode="Externa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74.png"/><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agarkova-vv.ru/" TargetMode="External"/><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nsportal.ru/agarkova" TargetMode="External"/><Relationship Id="rId5" Type="http://schemas.openxmlformats.org/officeDocument/2006/relationships/image" Target="../media/image9.png"/><Relationship Id="rId4" Type="http://schemas.openxmlformats.org/officeDocument/2006/relationships/hyperlink" Target="https://yasen.kuib-obr.ru/" TargetMode="External"/><Relationship Id="rId9" Type="http://schemas.openxmlformats.org/officeDocument/2006/relationships/hyperlink" Target="https://www.institute-of-education.com/methodlib/1933"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37720" y="270396"/>
            <a:ext cx="9113875" cy="1304826"/>
          </a:xfrm>
        </p:spPr>
        <p:txBody>
          <a:bodyPr>
            <a:noAutofit/>
          </a:bodyPr>
          <a:lstStyle/>
          <a:p>
            <a:pPr algn="ctr">
              <a:lnSpc>
                <a:spcPct val="150000"/>
              </a:lnSpc>
            </a:pPr>
            <a:r>
              <a:rPr lang="ru-RU" sz="2800" dirty="0">
                <a:solidFill>
                  <a:schemeClr val="tx1"/>
                </a:solidFill>
              </a:rPr>
              <a:t>Публичная презентация</a:t>
            </a:r>
          </a:p>
          <a:p>
            <a:pPr algn="ctr">
              <a:lnSpc>
                <a:spcPct val="150000"/>
              </a:lnSpc>
            </a:pPr>
            <a:r>
              <a:rPr lang="ru-RU" sz="2800" dirty="0">
                <a:solidFill>
                  <a:schemeClr val="tx1"/>
                </a:solidFill>
              </a:rPr>
              <a:t>результатов профессиональной деятельности </a:t>
            </a:r>
          </a:p>
        </p:txBody>
      </p:sp>
      <p:sp>
        <p:nvSpPr>
          <p:cNvPr id="4" name="Подзаголовок 2"/>
          <p:cNvSpPr txBox="1">
            <a:spLocks/>
          </p:cNvSpPr>
          <p:nvPr/>
        </p:nvSpPr>
        <p:spPr>
          <a:xfrm>
            <a:off x="961734" y="3304568"/>
            <a:ext cx="10265853" cy="2506645"/>
          </a:xfrm>
          <a:prstGeom prst="rect">
            <a:avLst/>
          </a:prstGeom>
        </p:spPr>
        <p:txBody>
          <a:bodyPr vert="horz" lIns="250052" tIns="0" rIns="125026" bIns="62513">
            <a:normAutofit fontScale="85000" lnSpcReduction="20000"/>
          </a:bodyPr>
          <a:lstStyle>
            <a:lvl1pPr marL="36576" indent="0" algn="r" rtl="0" eaLnBrk="1" latinLnBrk="0" hangingPunct="1">
              <a:spcBef>
                <a:spcPts val="0"/>
              </a:spcBef>
              <a:buClr>
                <a:schemeClr val="accent1"/>
              </a:buClr>
              <a:buSzPct val="80000"/>
              <a:buFont typeface="Wingdings 2"/>
              <a:buNone/>
              <a:defRPr kumimoji="0" sz="2000" kern="1200">
                <a:solidFill>
                  <a:schemeClr val="bg2">
                    <a:shade val="25000"/>
                  </a:schemeClr>
                </a:solidFill>
                <a:effectLst/>
                <a:latin typeface="+mn-lt"/>
                <a:ea typeface="+mn-ea"/>
                <a:cs typeface="+mn-cs"/>
              </a:defRPr>
            </a:lvl1pPr>
            <a:lvl2pPr marL="457200" indent="0" algn="ctr" rtl="0" eaLnBrk="1" latinLnBrk="0" hangingPunct="1">
              <a:spcBef>
                <a:spcPts val="250"/>
              </a:spcBef>
              <a:buClr>
                <a:schemeClr val="accent1"/>
              </a:buClr>
              <a:buSzPct val="100000"/>
              <a:buFont typeface="Verdana"/>
              <a:buNone/>
              <a:defRPr kumimoji="0" sz="2400" kern="1200">
                <a:solidFill>
                  <a:schemeClr val="tx1"/>
                </a:solidFill>
                <a:latin typeface="+mn-lt"/>
                <a:ea typeface="+mn-ea"/>
                <a:cs typeface="+mn-cs"/>
              </a:defRPr>
            </a:lvl2pPr>
            <a:lvl3pPr marL="914400" indent="0" algn="ctr" rtl="0" eaLnBrk="1" latinLnBrk="0" hangingPunct="1">
              <a:spcBef>
                <a:spcPts val="250"/>
              </a:spcBef>
              <a:buClr>
                <a:schemeClr val="accent2">
                  <a:tint val="85000"/>
                  <a:satMod val="285000"/>
                </a:schemeClr>
              </a:buClr>
              <a:buSzPct val="100000"/>
              <a:buFont typeface="Wingdings 2"/>
              <a:buNone/>
              <a:defRPr kumimoji="0" sz="2200" kern="1200">
                <a:solidFill>
                  <a:schemeClr val="tx1"/>
                </a:solidFill>
                <a:latin typeface="+mn-lt"/>
                <a:ea typeface="+mn-ea"/>
                <a:cs typeface="+mn-cs"/>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ctr">
              <a:lnSpc>
                <a:spcPct val="150000"/>
              </a:lnSpc>
            </a:pPr>
            <a:r>
              <a:rPr lang="ru-RU" sz="2800" b="1" dirty="0">
                <a:solidFill>
                  <a:srgbClr val="002060"/>
                </a:solidFill>
                <a:latin typeface="Times New Roman" panose="02020603050405020304" pitchFamily="18" charset="0"/>
                <a:cs typeface="Times New Roman" panose="02020603050405020304" pitchFamily="18" charset="0"/>
              </a:rPr>
              <a:t>учителя английского языка</a:t>
            </a:r>
          </a:p>
          <a:p>
            <a:pPr algn="ctr">
              <a:lnSpc>
                <a:spcPct val="150000"/>
              </a:lnSpc>
            </a:pPr>
            <a:r>
              <a:rPr lang="ru-RU" sz="2800" b="1" dirty="0">
                <a:solidFill>
                  <a:srgbClr val="002060"/>
                </a:solidFill>
                <a:latin typeface="Times New Roman" panose="02020603050405020304" pitchFamily="18" charset="0"/>
                <a:cs typeface="Times New Roman" panose="02020603050405020304" pitchFamily="18" charset="0"/>
              </a:rPr>
              <a:t>МБОУ Ясиновской СОШ им. 30-й гв. Иркутско-Пинской дивизии</a:t>
            </a:r>
          </a:p>
          <a:p>
            <a:pPr algn="ctr">
              <a:lnSpc>
                <a:spcPct val="150000"/>
              </a:lnSpc>
            </a:pPr>
            <a:r>
              <a:rPr lang="ru-RU" sz="2800" b="1" dirty="0">
                <a:solidFill>
                  <a:srgbClr val="002060"/>
                </a:solidFill>
                <a:latin typeface="Times New Roman" panose="02020603050405020304" pitchFamily="18" charset="0"/>
                <a:cs typeface="Times New Roman" panose="02020603050405020304" pitchFamily="18" charset="0"/>
              </a:rPr>
              <a:t>х. Новая Надежда Куйбышевского района</a:t>
            </a:r>
          </a:p>
          <a:p>
            <a:pPr algn="ctr">
              <a:lnSpc>
                <a:spcPct val="150000"/>
              </a:lnSpc>
            </a:pPr>
            <a:r>
              <a:rPr lang="ru-RU" sz="3800" b="1" dirty="0">
                <a:solidFill>
                  <a:srgbClr val="002060"/>
                </a:solidFill>
                <a:latin typeface="Times New Roman" panose="02020603050405020304" pitchFamily="18" charset="0"/>
                <a:cs typeface="Times New Roman" panose="02020603050405020304" pitchFamily="18" charset="0"/>
              </a:rPr>
              <a:t>Агарковой Валентины Викторовны</a:t>
            </a:r>
          </a:p>
          <a:p>
            <a:pPr algn="ctr">
              <a:lnSpc>
                <a:spcPct val="150000"/>
              </a:lnSpc>
            </a:pPr>
            <a:r>
              <a:rPr lang="ru-RU" b="1" dirty="0" smtClean="0">
                <a:solidFill>
                  <a:schemeClr val="tx1"/>
                </a:solidFill>
                <a:latin typeface="Times New Roman" panose="02020603050405020304" pitchFamily="18" charset="0"/>
                <a:cs typeface="Times New Roman" panose="02020603050405020304" pitchFamily="18" charset="0"/>
              </a:rPr>
              <a:t> </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647811" y="6308461"/>
            <a:ext cx="893695" cy="703328"/>
          </a:xfrm>
          <a:prstGeom prst="rect">
            <a:avLst/>
          </a:prstGeom>
        </p:spPr>
        <p:txBody>
          <a:bodyPr wrap="none" lIns="125026" tIns="62513" rIns="125026" bIns="62513">
            <a:spAutoFit/>
          </a:bodyPr>
          <a:lstStyle/>
          <a:p>
            <a:pPr algn="ctr">
              <a:lnSpc>
                <a:spcPct val="150000"/>
              </a:lnSpc>
            </a:pPr>
            <a:r>
              <a:rPr lang="ru-RU" b="1" dirty="0" smtClean="0">
                <a:latin typeface="Times New Roman" panose="02020603050405020304" pitchFamily="18" charset="0"/>
                <a:cs typeface="Times New Roman" panose="02020603050405020304" pitchFamily="18" charset="0"/>
              </a:rPr>
              <a:t>2021</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430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507656"/>
            <a:ext cx="11377719" cy="777048"/>
          </a:xfrm>
        </p:spPr>
        <p:txBody>
          <a:bodyPr>
            <a:noAutofit/>
          </a:bodyPr>
          <a:lstStyle/>
          <a:p>
            <a:pPr algn="just"/>
            <a:r>
              <a:rPr lang="ru-RU" sz="1600" b="1" i="1" dirty="0" smtClean="0">
                <a:solidFill>
                  <a:srgbClr val="002060"/>
                </a:solidFill>
                <a:cs typeface="Times New Roman" panose="02020603050405020304" pitchFamily="18" charset="0"/>
              </a:rPr>
              <a:t>1.6</a:t>
            </a:r>
            <a:r>
              <a:rPr lang="ru-RU" sz="1600" b="1" i="1" dirty="0">
                <a:solidFill>
                  <a:srgbClr val="002060"/>
                </a:solidFill>
                <a:cs typeface="Times New Roman" panose="02020603050405020304" pitchFamily="18" charset="0"/>
              </a:rPr>
              <a:t>. Наличие научных и учебно-методических публикаций (доклады и тезисы научно-практических конференций, статьи в профессиональных журналах с указанием выходных данных печатного издания), отражающих особенности методической разработки учителя:</a:t>
            </a:r>
            <a:br>
              <a:rPr lang="ru-RU" sz="1600" b="1" i="1" dirty="0">
                <a:solidFill>
                  <a:srgbClr val="002060"/>
                </a:solidFill>
                <a:cs typeface="Times New Roman" panose="02020603050405020304" pitchFamily="18" charset="0"/>
              </a:rPr>
            </a:br>
            <a:endParaRPr lang="ru-RU" sz="1600" b="1" i="1" dirty="0">
              <a:solidFill>
                <a:srgbClr val="002060"/>
              </a:solidFill>
              <a:cs typeface="Times New Roman" panose="02020603050405020304" pitchFamily="18" charset="0"/>
            </a:endParaRPr>
          </a:p>
        </p:txBody>
      </p:sp>
      <p:sp>
        <p:nvSpPr>
          <p:cNvPr id="5" name="Прямоугольник 4"/>
          <p:cNvSpPr/>
          <p:nvPr/>
        </p:nvSpPr>
        <p:spPr>
          <a:xfrm>
            <a:off x="402285" y="1422093"/>
            <a:ext cx="11449272" cy="1200329"/>
          </a:xfrm>
          <a:prstGeom prst="rect">
            <a:avLst/>
          </a:prstGeom>
        </p:spPr>
        <p:txBody>
          <a:bodyPr wrap="square">
            <a:spAutoFit/>
          </a:bodyPr>
          <a:lstStyle/>
          <a:p>
            <a:pPr marL="171450" indent="-171450">
              <a:buFont typeface="Arial" panose="020B0604020202020204" pitchFamily="34" charset="0"/>
              <a:buChar char="•"/>
            </a:pPr>
            <a:r>
              <a:rPr lang="ru-RU" sz="2000" dirty="0"/>
              <a:t>Публикация в печатном журнале </a:t>
            </a:r>
            <a:r>
              <a:rPr lang="ru-RU" sz="2000" b="1" i="1" dirty="0" smtClean="0"/>
              <a:t>«Образовательный </a:t>
            </a:r>
            <a:r>
              <a:rPr lang="ru-RU" sz="2000" b="1" i="1" dirty="0"/>
              <a:t>альманах» </a:t>
            </a:r>
            <a:r>
              <a:rPr lang="ru-RU" sz="2000" dirty="0"/>
              <a:t>N2 (40), ISSN: </a:t>
            </a:r>
            <a:r>
              <a:rPr lang="ru-RU" sz="2000" dirty="0" smtClean="0"/>
              <a:t>2587-6872 </a:t>
            </a:r>
            <a:r>
              <a:rPr lang="ru-RU" sz="2000" i="1" u="sng" dirty="0" smtClean="0"/>
              <a:t>«Формирование </a:t>
            </a:r>
            <a:r>
              <a:rPr lang="ru-RU" sz="2000" i="1" u="sng" dirty="0"/>
              <a:t>коммуникативной компетенции через технологию обучение в сотрудничестве»</a:t>
            </a:r>
          </a:p>
          <a:p>
            <a:pPr marL="171450" indent="-171450">
              <a:buFont typeface="Arial" panose="020B0604020202020204" pitchFamily="34" charset="0"/>
              <a:buChar char="•"/>
            </a:pPr>
            <a:endParaRPr lang="ru-RU" sz="1200" dirty="0"/>
          </a:p>
        </p:txBody>
      </p:sp>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9"/>
          <a:stretch/>
        </p:blipFill>
        <p:spPr bwMode="auto">
          <a:xfrm>
            <a:off x="262558" y="2473920"/>
            <a:ext cx="3094769" cy="423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404" y="2358628"/>
            <a:ext cx="6162824" cy="358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018" y="3280232"/>
            <a:ext cx="5074419" cy="358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718" y="4142532"/>
            <a:ext cx="62103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86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anim calcmode="lin" valueType="num">
                                      <p:cBhvr>
                                        <p:cTn id="8" dur="1000" fill="hold"/>
                                        <p:tgtEl>
                                          <p:spTgt spid="6147"/>
                                        </p:tgtEl>
                                        <p:attrNameLst>
                                          <p:attrName>ppt_x</p:attrName>
                                        </p:attrNameLst>
                                      </p:cBhvr>
                                      <p:tavLst>
                                        <p:tav tm="0">
                                          <p:val>
                                            <p:strVal val="#ppt_x"/>
                                          </p:val>
                                        </p:tav>
                                        <p:tav tm="100000">
                                          <p:val>
                                            <p:strVal val="#ppt_x"/>
                                          </p:val>
                                        </p:tav>
                                      </p:tavLst>
                                    </p:anim>
                                    <p:anim calcmode="lin" valueType="num">
                                      <p:cBhvr>
                                        <p:cTn id="9" dur="1000" fill="hold"/>
                                        <p:tgtEl>
                                          <p:spTgt spid="6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fade">
                                      <p:cBhvr>
                                        <p:cTn id="13" dur="1000"/>
                                        <p:tgtEl>
                                          <p:spTgt spid="6148"/>
                                        </p:tgtEl>
                                      </p:cBhvr>
                                    </p:animEffect>
                                    <p:anim calcmode="lin" valueType="num">
                                      <p:cBhvr>
                                        <p:cTn id="14" dur="1000" fill="hold"/>
                                        <p:tgtEl>
                                          <p:spTgt spid="6148"/>
                                        </p:tgtEl>
                                        <p:attrNameLst>
                                          <p:attrName>ppt_x</p:attrName>
                                        </p:attrNameLst>
                                      </p:cBhvr>
                                      <p:tavLst>
                                        <p:tav tm="0">
                                          <p:val>
                                            <p:strVal val="#ppt_x"/>
                                          </p:val>
                                        </p:tav>
                                        <p:tav tm="100000">
                                          <p:val>
                                            <p:strVal val="#ppt_x"/>
                                          </p:val>
                                        </p:tav>
                                      </p:tavLst>
                                    </p:anim>
                                    <p:anim calcmode="lin" valueType="num">
                                      <p:cBhvr>
                                        <p:cTn id="15" dur="1000" fill="hold"/>
                                        <p:tgtEl>
                                          <p:spTgt spid="614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fade">
                                      <p:cBhvr>
                                        <p:cTn id="19" dur="1000"/>
                                        <p:tgtEl>
                                          <p:spTgt spid="6150"/>
                                        </p:tgtEl>
                                      </p:cBhvr>
                                    </p:animEffect>
                                    <p:anim calcmode="lin" valueType="num">
                                      <p:cBhvr>
                                        <p:cTn id="20" dur="1000" fill="hold"/>
                                        <p:tgtEl>
                                          <p:spTgt spid="6150"/>
                                        </p:tgtEl>
                                        <p:attrNameLst>
                                          <p:attrName>ppt_x</p:attrName>
                                        </p:attrNameLst>
                                      </p:cBhvr>
                                      <p:tavLst>
                                        <p:tav tm="0">
                                          <p:val>
                                            <p:strVal val="#ppt_x"/>
                                          </p:val>
                                        </p:tav>
                                        <p:tav tm="100000">
                                          <p:val>
                                            <p:strVal val="#ppt_x"/>
                                          </p:val>
                                        </p:tav>
                                      </p:tavLst>
                                    </p:anim>
                                    <p:anim calcmode="lin" valueType="num">
                                      <p:cBhvr>
                                        <p:cTn id="21" dur="1000" fill="hold"/>
                                        <p:tgtEl>
                                          <p:spTgt spid="615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149"/>
                                        </p:tgtEl>
                                        <p:attrNameLst>
                                          <p:attrName>style.visibility</p:attrName>
                                        </p:attrNameLst>
                                      </p:cBhvr>
                                      <p:to>
                                        <p:strVal val="visible"/>
                                      </p:to>
                                    </p:set>
                                    <p:animEffect transition="in" filter="fade">
                                      <p:cBhvr>
                                        <p:cTn id="25" dur="1000"/>
                                        <p:tgtEl>
                                          <p:spTgt spid="6149"/>
                                        </p:tgtEl>
                                      </p:cBhvr>
                                    </p:animEffect>
                                    <p:anim calcmode="lin" valueType="num">
                                      <p:cBhvr>
                                        <p:cTn id="26" dur="1000" fill="hold"/>
                                        <p:tgtEl>
                                          <p:spTgt spid="6149"/>
                                        </p:tgtEl>
                                        <p:attrNameLst>
                                          <p:attrName>ppt_x</p:attrName>
                                        </p:attrNameLst>
                                      </p:cBhvr>
                                      <p:tavLst>
                                        <p:tav tm="0">
                                          <p:val>
                                            <p:strVal val="#ppt_x"/>
                                          </p:val>
                                        </p:tav>
                                        <p:tav tm="100000">
                                          <p:val>
                                            <p:strVal val="#ppt_x"/>
                                          </p:val>
                                        </p:tav>
                                      </p:tavLst>
                                    </p:anim>
                                    <p:anim calcmode="lin" valueType="num">
                                      <p:cBhvr>
                                        <p:cTn id="27"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262" y="2790676"/>
            <a:ext cx="5417148" cy="3817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Autofit/>
          </a:bodyPr>
          <a:lstStyle/>
          <a:p>
            <a:pPr algn="just"/>
            <a:r>
              <a:rPr lang="ru-RU" sz="1600" b="1" i="1" dirty="0">
                <a:solidFill>
                  <a:srgbClr val="002060"/>
                </a:solidFill>
              </a:rPr>
              <a:t>1.6. Наличие научных и учебно-методических публикаций (доклады и тезисы научно-практических конференций, статьи в профессиональных журналах с указанием выходных данных печатного издания), отражающих особенности методической разработки учителя:</a:t>
            </a:r>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0" y="3008287"/>
            <a:ext cx="5041229" cy="356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596" y="2070596"/>
            <a:ext cx="3461504" cy="489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89955" y="1424265"/>
            <a:ext cx="6886822" cy="923330"/>
          </a:xfrm>
          <a:prstGeom prst="rect">
            <a:avLst/>
          </a:prstGeom>
          <a:solidFill>
            <a:srgbClr val="92D050"/>
          </a:solidFill>
        </p:spPr>
        <p:txBody>
          <a:bodyPr wrap="none" rtlCol="0">
            <a:spAutoFit/>
          </a:bodyPr>
          <a:lstStyle/>
          <a:p>
            <a:pPr algn="ctr"/>
            <a:r>
              <a:rPr lang="ru-RU" sz="1800" b="1" dirty="0" smtClean="0">
                <a:solidFill>
                  <a:srgbClr val="002060"/>
                </a:solidFill>
              </a:rPr>
              <a:t>Всероссийская педагогическая конференция</a:t>
            </a:r>
          </a:p>
          <a:p>
            <a:pPr algn="ctr"/>
            <a:r>
              <a:rPr lang="en-US" sz="1800" b="1" dirty="0" smtClean="0">
                <a:solidFill>
                  <a:srgbClr val="002060"/>
                </a:solidFill>
              </a:rPr>
              <a:t>“</a:t>
            </a:r>
            <a:r>
              <a:rPr lang="ru-RU" sz="1800" b="1" dirty="0" smtClean="0">
                <a:solidFill>
                  <a:srgbClr val="002060"/>
                </a:solidFill>
              </a:rPr>
              <a:t>Современные подходы и инновации в образовании</a:t>
            </a:r>
            <a:r>
              <a:rPr lang="en-US" sz="1800" b="1" dirty="0" smtClean="0">
                <a:solidFill>
                  <a:srgbClr val="002060"/>
                </a:solidFill>
              </a:rPr>
              <a:t>”</a:t>
            </a:r>
            <a:endParaRPr lang="ru-RU" sz="1800" b="1" dirty="0" smtClean="0">
              <a:solidFill>
                <a:srgbClr val="002060"/>
              </a:solidFill>
            </a:endParaRPr>
          </a:p>
          <a:p>
            <a:pPr algn="ctr"/>
            <a:r>
              <a:rPr lang="ru-RU" sz="1800" b="1" dirty="0" smtClean="0">
                <a:solidFill>
                  <a:srgbClr val="002060"/>
                </a:solidFill>
              </a:rPr>
              <a:t>от Академии Интеллектуального развития</a:t>
            </a:r>
            <a:endParaRPr lang="ru-RU" sz="1800" b="1" dirty="0">
              <a:solidFill>
                <a:srgbClr val="002060"/>
              </a:solidFill>
            </a:endParaRPr>
          </a:p>
        </p:txBody>
      </p:sp>
    </p:spTree>
    <p:extLst>
      <p:ext uri="{BB962C8B-B14F-4D97-AF65-F5344CB8AC3E}">
        <p14:creationId xmlns:p14="http://schemas.microsoft.com/office/powerpoint/2010/main" val="303462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fltVal val="0"/>
                                          </p:val>
                                        </p:tav>
                                        <p:tav tm="100000">
                                          <p:val>
                                            <p:strVal val="#ppt_w"/>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 calcmode="lin" valueType="num">
                                      <p:cBhvr>
                                        <p:cTn id="16" dur="1000" fill="hold"/>
                                        <p:tgtEl>
                                          <p:spTgt spid="3075"/>
                                        </p:tgtEl>
                                        <p:attrNameLst>
                                          <p:attrName>style.rotation</p:attrName>
                                        </p:attrNameLst>
                                      </p:cBhvr>
                                      <p:tavLst>
                                        <p:tav tm="0">
                                          <p:val>
                                            <p:fltVal val="90"/>
                                          </p:val>
                                        </p:tav>
                                        <p:tav tm="100000">
                                          <p:val>
                                            <p:fltVal val="0"/>
                                          </p:val>
                                        </p:tav>
                                      </p:tavLst>
                                    </p:anim>
                                    <p:animEffect transition="in" filter="fade">
                                      <p:cBhvr>
                                        <p:cTn id="17" dur="1000"/>
                                        <p:tgtEl>
                                          <p:spTgt spid="3075"/>
                                        </p:tgtEl>
                                      </p:cBhvr>
                                    </p:animEffect>
                                  </p:childTnLst>
                                </p:cTn>
                              </p:par>
                            </p:childTnLst>
                          </p:cTn>
                        </p:par>
                        <p:par>
                          <p:cTn id="18" fill="hold">
                            <p:stCondLst>
                              <p:cond delay="2000"/>
                            </p:stCondLst>
                            <p:childTnLst>
                              <p:par>
                                <p:cTn id="19" presetID="21" presetClass="entr" presetSubtype="1"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heel(1)">
                                      <p:cBhvr>
                                        <p:cTn id="2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582" y="270396"/>
            <a:ext cx="11377719" cy="468394"/>
          </a:xfrm>
        </p:spPr>
        <p:txBody>
          <a:bodyPr>
            <a:noAutofit/>
          </a:bodyPr>
          <a:lstStyle/>
          <a:p>
            <a:pPr algn="just"/>
            <a:r>
              <a:rPr lang="ru-RU" sz="1600" b="1" i="1" u="sng" dirty="0">
                <a:solidFill>
                  <a:srgbClr val="002060"/>
                </a:solidFill>
                <a:cs typeface="Times New Roman" panose="02020603050405020304" pitchFamily="18" charset="0"/>
              </a:rPr>
              <a:t>Раздел 2.</a:t>
            </a:r>
            <a:r>
              <a:rPr lang="ru-RU" sz="1600" b="1" i="1" dirty="0">
                <a:solidFill>
                  <a:srgbClr val="002060"/>
                </a:solidFill>
                <a:cs typeface="Times New Roman" panose="02020603050405020304" pitchFamily="18" charset="0"/>
              </a:rPr>
              <a:t> Высокие (с позитивной динамикой за последние три года) результаты учебных достижений обучающихся, которые обучаются у учителя </a:t>
            </a:r>
          </a:p>
        </p:txBody>
      </p:sp>
      <p:sp>
        <p:nvSpPr>
          <p:cNvPr id="3" name="Прямоугольник 2"/>
          <p:cNvSpPr/>
          <p:nvPr/>
        </p:nvSpPr>
        <p:spPr>
          <a:xfrm>
            <a:off x="554802" y="694364"/>
            <a:ext cx="10390435" cy="584775"/>
          </a:xfrm>
          <a:prstGeom prst="rect">
            <a:avLst/>
          </a:prstGeom>
        </p:spPr>
        <p:txBody>
          <a:bodyPr wrap="square">
            <a:spAutoFit/>
          </a:bodyPr>
          <a:lstStyle/>
          <a:p>
            <a:r>
              <a:rPr lang="ru-RU" sz="1600" dirty="0">
                <a:solidFill>
                  <a:srgbClr val="002060"/>
                </a:solidFill>
                <a:latin typeface="Times New Roman" panose="02020603050405020304" pitchFamily="18" charset="0"/>
                <a:cs typeface="Times New Roman" panose="02020603050405020304" pitchFamily="18" charset="0"/>
              </a:rPr>
              <a:t>2.1. Система деятельности педагога по оценке уровня и качества освоения обучающимися учебных программ в соответствии с концепцией ФГОС, федеральными и региональными документами по оценке качества образования</a:t>
            </a:r>
          </a:p>
        </p:txBody>
      </p:sp>
      <p:graphicFrame>
        <p:nvGraphicFramePr>
          <p:cNvPr id="4" name="Схема 3"/>
          <p:cNvGraphicFramePr/>
          <p:nvPr>
            <p:extLst>
              <p:ext uri="{D42A27DB-BD31-4B8C-83A1-F6EECF244321}">
                <p14:modId xmlns:p14="http://schemas.microsoft.com/office/powerpoint/2010/main" val="1436376693"/>
              </p:ext>
            </p:extLst>
          </p:nvPr>
        </p:nvGraphicFramePr>
        <p:xfrm>
          <a:off x="7823398" y="2358628"/>
          <a:ext cx="3528392"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8662240" y="1854572"/>
            <a:ext cx="2282997" cy="400110"/>
          </a:xfrm>
          <a:prstGeom prst="rect">
            <a:avLst/>
          </a:prstGeom>
        </p:spPr>
        <p:txBody>
          <a:bodyPr wrap="none">
            <a:spAutoFit/>
          </a:bodyPr>
          <a:lstStyle/>
          <a:p>
            <a:pPr lvl="0"/>
            <a:r>
              <a:rPr lang="ru-RU" sz="2000" b="1" dirty="0" smtClean="0">
                <a:solidFill>
                  <a:prstClr val="black"/>
                </a:solidFill>
                <a:latin typeface="Times New Roman" pitchFamily="18" charset="0"/>
                <a:cs typeface="Times New Roman" pitchFamily="18" charset="0"/>
              </a:rPr>
              <a:t>Виды оценивания</a:t>
            </a:r>
          </a:p>
        </p:txBody>
      </p:sp>
      <p:graphicFrame>
        <p:nvGraphicFramePr>
          <p:cNvPr id="8" name="Схема 7"/>
          <p:cNvGraphicFramePr/>
          <p:nvPr>
            <p:extLst>
              <p:ext uri="{D42A27DB-BD31-4B8C-83A1-F6EECF244321}">
                <p14:modId xmlns:p14="http://schemas.microsoft.com/office/powerpoint/2010/main" val="2406315728"/>
              </p:ext>
            </p:extLst>
          </p:nvPr>
        </p:nvGraphicFramePr>
        <p:xfrm>
          <a:off x="334566" y="1566540"/>
          <a:ext cx="7272808" cy="5040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2494806" y="1410166"/>
            <a:ext cx="2805576" cy="369332"/>
          </a:xfrm>
          <a:prstGeom prst="rect">
            <a:avLst/>
          </a:prstGeom>
          <a:noFill/>
        </p:spPr>
        <p:txBody>
          <a:bodyPr wrap="none" rtlCol="0">
            <a:spAutoFit/>
          </a:bodyPr>
          <a:lstStyle/>
          <a:p>
            <a:r>
              <a:rPr lang="ru-RU" sz="1800" b="1" dirty="0" smtClean="0"/>
              <a:t>Система оценивания</a:t>
            </a:r>
            <a:endParaRPr lang="ru-RU" sz="1800" b="1" dirty="0"/>
          </a:p>
        </p:txBody>
      </p:sp>
    </p:spTree>
    <p:extLst>
      <p:ext uri="{BB962C8B-B14F-4D97-AF65-F5344CB8AC3E}">
        <p14:creationId xmlns:p14="http://schemas.microsoft.com/office/powerpoint/2010/main" val="48948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ppt_x</p:attrName>
                                        </p:attrNameLst>
                                      </p:cBhvr>
                                      <p:tavLst>
                                        <p:tav tm="0">
                                          <p:val>
                                            <p:strVal val="#ppt_x-.2"/>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
                                        </p:tgtEl>
                                      </p:cBhvr>
                                    </p:animEffect>
                                  </p:childTnLst>
                                </p:cTn>
                              </p:par>
                            </p:childTnLst>
                          </p:cTn>
                        </p:par>
                        <p:par>
                          <p:cTn id="21" fill="hold">
                            <p:stCondLst>
                              <p:cond delay="1000"/>
                            </p:stCondLst>
                            <p:childTnLst>
                              <p:par>
                                <p:cTn id="22" presetID="29"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Graphic spid="8" grpId="0">
        <p:bldAsOne/>
      </p:bldGraphic>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lvl="0"/>
            <a:r>
              <a:rPr lang="ru-RU" sz="1800" b="1" i="1" dirty="0">
                <a:solidFill>
                  <a:srgbClr val="002060"/>
                </a:solidFill>
                <a:latin typeface="Times New Roman" pitchFamily="18" charset="0"/>
                <a:ea typeface="Times New Roman" pitchFamily="18" charset="0"/>
                <a:cs typeface="Times New Roman" pitchFamily="18" charset="0"/>
              </a:rPr>
              <a:t>2.2. Динамика  уровня освоения обучающимися учебного предмета за последние три года: средняя отметка по предмету (от всего количества обучающихся у данного учителя), количество обучающихся на 4 и 5 (в %) </a:t>
            </a:r>
            <a:endParaRPr lang="ru-RU" sz="1800" dirty="0">
              <a:solidFill>
                <a:srgbClr val="002060"/>
              </a:solidFill>
            </a:endParaRPr>
          </a:p>
        </p:txBody>
      </p:sp>
      <p:graphicFrame>
        <p:nvGraphicFramePr>
          <p:cNvPr id="12" name="Диаграмма 11"/>
          <p:cNvGraphicFramePr/>
          <p:nvPr>
            <p:extLst>
              <p:ext uri="{D42A27DB-BD31-4B8C-83A1-F6EECF244321}">
                <p14:modId xmlns:p14="http://schemas.microsoft.com/office/powerpoint/2010/main" val="3889116174"/>
              </p:ext>
            </p:extLst>
          </p:nvPr>
        </p:nvGraphicFramePr>
        <p:xfrm>
          <a:off x="1990750" y="3222724"/>
          <a:ext cx="9648000" cy="15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3"/>
          <p:cNvGraphicFramePr/>
          <p:nvPr>
            <p:extLst>
              <p:ext uri="{D42A27DB-BD31-4B8C-83A1-F6EECF244321}">
                <p14:modId xmlns:p14="http://schemas.microsoft.com/office/powerpoint/2010/main" val="1464453994"/>
              </p:ext>
            </p:extLst>
          </p:nvPr>
        </p:nvGraphicFramePr>
        <p:xfrm>
          <a:off x="622598" y="4878908"/>
          <a:ext cx="10188000" cy="15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15"/>
          <p:cNvGraphicFramePr/>
          <p:nvPr>
            <p:extLst>
              <p:ext uri="{D42A27DB-BD31-4B8C-83A1-F6EECF244321}">
                <p14:modId xmlns:p14="http://schemas.microsoft.com/office/powerpoint/2010/main" val="1855098837"/>
              </p:ext>
            </p:extLst>
          </p:nvPr>
        </p:nvGraphicFramePr>
        <p:xfrm>
          <a:off x="982638" y="1494532"/>
          <a:ext cx="8568952" cy="15568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5546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2998862" y="1494532"/>
            <a:ext cx="8928992" cy="50405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1"/>
          <p:cNvSpPr>
            <a:spLocks noGrp="1" noChangeArrowheads="1"/>
          </p:cNvSpPr>
          <p:nvPr>
            <p:ph type="title"/>
          </p:nvPr>
        </p:nvSpPr>
        <p:spPr bwMode="auto">
          <a:xfrm>
            <a:off x="406574" y="126380"/>
            <a:ext cx="11377719"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a:r>
              <a:rPr lang="ru-RU" sz="1400" b="1" dirty="0">
                <a:solidFill>
                  <a:srgbClr val="002060"/>
                </a:solidFill>
              </a:rPr>
              <a:t>2.3. Подтверждение высоких учебных результатов обучающихся с </a:t>
            </a:r>
            <a:r>
              <a:rPr lang="ru-RU" sz="1400" b="1" dirty="0" smtClean="0">
                <a:solidFill>
                  <a:srgbClr val="002060"/>
                </a:solidFill>
              </a:rPr>
              <a:t>указанием</a:t>
            </a:r>
            <a:r>
              <a:rPr lang="ru-RU" sz="1400" dirty="0">
                <a:solidFill>
                  <a:srgbClr val="002060"/>
                </a:solidFill>
              </a:rPr>
              <a:t> </a:t>
            </a:r>
            <a:r>
              <a:rPr lang="ru-RU" sz="1400" b="1" dirty="0" smtClean="0">
                <a:solidFill>
                  <a:srgbClr val="002060"/>
                </a:solidFill>
              </a:rPr>
              <a:t>среднего </a:t>
            </a:r>
            <a:r>
              <a:rPr lang="ru-RU" sz="1400" b="1" dirty="0">
                <a:solidFill>
                  <a:srgbClr val="002060"/>
                </a:solidFill>
              </a:rPr>
              <a:t>балла в ходе проведения:</a:t>
            </a:r>
            <a:r>
              <a:rPr lang="ru-RU" sz="1400" dirty="0">
                <a:solidFill>
                  <a:srgbClr val="002060"/>
                </a:solidFill>
              </a:rPr>
              <a:t/>
            </a:r>
            <a:br>
              <a:rPr lang="ru-RU" sz="1400" dirty="0">
                <a:solidFill>
                  <a:srgbClr val="002060"/>
                </a:solidFill>
              </a:rPr>
            </a:br>
            <a:r>
              <a:rPr lang="ru-RU" sz="1400" dirty="0">
                <a:solidFill>
                  <a:srgbClr val="002060"/>
                </a:solidFill>
              </a:rPr>
              <a:t>- </a:t>
            </a:r>
            <a:r>
              <a:rPr lang="ru-RU" sz="1400" dirty="0" err="1">
                <a:solidFill>
                  <a:srgbClr val="002060"/>
                </a:solidFill>
              </a:rPr>
              <a:t>внутришкольного</a:t>
            </a:r>
            <a:r>
              <a:rPr lang="ru-RU" sz="1400" dirty="0">
                <a:solidFill>
                  <a:srgbClr val="002060"/>
                </a:solidFill>
              </a:rPr>
              <a:t> контроля;</a:t>
            </a:r>
            <a:br>
              <a:rPr lang="ru-RU" sz="1400" dirty="0">
                <a:solidFill>
                  <a:srgbClr val="002060"/>
                </a:solidFill>
              </a:rPr>
            </a:br>
            <a:r>
              <a:rPr lang="ru-RU" sz="1400" dirty="0">
                <a:solidFill>
                  <a:srgbClr val="002060"/>
                </a:solidFill>
              </a:rPr>
              <a:t>- муниципальных мероприятий по контролю качества образования;</a:t>
            </a:r>
            <a:br>
              <a:rPr lang="ru-RU" sz="1400" dirty="0">
                <a:solidFill>
                  <a:srgbClr val="002060"/>
                </a:solidFill>
              </a:rPr>
            </a:br>
            <a:r>
              <a:rPr lang="ru-RU" sz="1400" dirty="0">
                <a:solidFill>
                  <a:srgbClr val="002060"/>
                </a:solidFill>
              </a:rPr>
              <a:t>- независимых диагностических обследований различного уровня, в том числе</a:t>
            </a:r>
            <a:br>
              <a:rPr lang="ru-RU" sz="1400" dirty="0">
                <a:solidFill>
                  <a:srgbClr val="002060"/>
                </a:solidFill>
              </a:rPr>
            </a:br>
            <a:r>
              <a:rPr lang="ru-RU" sz="1400" dirty="0">
                <a:solidFill>
                  <a:srgbClr val="002060"/>
                </a:solidFill>
              </a:rPr>
              <a:t>ВПР, НИКО, РИКО, ГИА (ОГЭ и ЕГЭ)</a:t>
            </a:r>
          </a:p>
        </p:txBody>
      </p:sp>
      <p:sp>
        <p:nvSpPr>
          <p:cNvPr id="5" name="Стрелка вправо 4"/>
          <p:cNvSpPr/>
          <p:nvPr/>
        </p:nvSpPr>
        <p:spPr>
          <a:xfrm>
            <a:off x="196767" y="4590876"/>
            <a:ext cx="2922897" cy="125786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b="1" dirty="0" smtClean="0">
              <a:solidFill>
                <a:srgbClr val="002060"/>
              </a:solidFill>
            </a:endParaRPr>
          </a:p>
          <a:p>
            <a:pPr algn="ctr"/>
            <a:r>
              <a:rPr lang="ru-RU" sz="1400" b="1" dirty="0" smtClean="0">
                <a:solidFill>
                  <a:srgbClr val="002060"/>
                </a:solidFill>
              </a:rPr>
              <a:t>РЕЗУЛЬТАТЫ  ГИА /ЕГЭ</a:t>
            </a:r>
          </a:p>
          <a:p>
            <a:pPr algn="ctr"/>
            <a:r>
              <a:rPr lang="ru-RU" sz="1400" b="1" u="sng" dirty="0" smtClean="0">
                <a:solidFill>
                  <a:srgbClr val="002060"/>
                </a:solidFill>
              </a:rPr>
              <a:t>(предмет по выбору)</a:t>
            </a:r>
            <a:endParaRPr lang="ru-RU" sz="1400" b="1" dirty="0" smtClean="0">
              <a:solidFill>
                <a:srgbClr val="002060"/>
              </a:solidFill>
            </a:endParaRPr>
          </a:p>
          <a:p>
            <a:pPr algn="ctr"/>
            <a:endParaRPr lang="ru-RU" sz="1400" b="1" dirty="0">
              <a:solidFill>
                <a:srgbClr val="002060"/>
              </a:solidFill>
            </a:endParaRPr>
          </a:p>
        </p:txBody>
      </p:sp>
      <p:sp>
        <p:nvSpPr>
          <p:cNvPr id="8" name="Стрелка вправо 7"/>
          <p:cNvSpPr/>
          <p:nvPr/>
        </p:nvSpPr>
        <p:spPr>
          <a:xfrm>
            <a:off x="223908" y="1926580"/>
            <a:ext cx="2922897" cy="125786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b="1" dirty="0" smtClean="0">
              <a:solidFill>
                <a:srgbClr val="002060"/>
              </a:solidFill>
            </a:endParaRPr>
          </a:p>
          <a:p>
            <a:pPr algn="ctr"/>
            <a:r>
              <a:rPr lang="ru-RU" sz="1400" b="1" dirty="0" smtClean="0">
                <a:solidFill>
                  <a:srgbClr val="002060"/>
                </a:solidFill>
              </a:rPr>
              <a:t>РЕЗУЛЬТАТЫ  ВПР</a:t>
            </a:r>
            <a:endParaRPr lang="ru-RU" sz="1400" b="1" dirty="0">
              <a:solidFill>
                <a:srgbClr val="002060"/>
              </a:solidFill>
            </a:endParaRPr>
          </a:p>
          <a:p>
            <a:pPr algn="ctr"/>
            <a:endParaRPr lang="ru-RU" sz="1400" b="1" dirty="0" smtClean="0">
              <a:solidFill>
                <a:srgbClr val="002060"/>
              </a:solidFill>
            </a:endParaRPr>
          </a:p>
        </p:txBody>
      </p:sp>
      <p:graphicFrame>
        <p:nvGraphicFramePr>
          <p:cNvPr id="11" name="Диаграмма 10"/>
          <p:cNvGraphicFramePr/>
          <p:nvPr>
            <p:extLst>
              <p:ext uri="{D42A27DB-BD31-4B8C-83A1-F6EECF244321}">
                <p14:modId xmlns:p14="http://schemas.microsoft.com/office/powerpoint/2010/main" val="3774992274"/>
              </p:ext>
            </p:extLst>
          </p:nvPr>
        </p:nvGraphicFramePr>
        <p:xfrm>
          <a:off x="1631571" y="3582764"/>
          <a:ext cx="11186713"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p:cNvGraphicFramePr/>
          <p:nvPr>
            <p:extLst>
              <p:ext uri="{D42A27DB-BD31-4B8C-83A1-F6EECF244321}">
                <p14:modId xmlns:p14="http://schemas.microsoft.com/office/powerpoint/2010/main" val="93340737"/>
              </p:ext>
            </p:extLst>
          </p:nvPr>
        </p:nvGraphicFramePr>
        <p:xfrm>
          <a:off x="3646934" y="1494532"/>
          <a:ext cx="6696744" cy="19168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8457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3220" y="2401370"/>
            <a:ext cx="3168142" cy="66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endParaRPr lang="ru-RU" dirty="0"/>
          </a:p>
        </p:txBody>
      </p:sp>
      <p:sp>
        <p:nvSpPr>
          <p:cNvPr id="4" name="Rectangle 1"/>
          <p:cNvSpPr>
            <a:spLocks noChangeArrowheads="1"/>
          </p:cNvSpPr>
          <p:nvPr/>
        </p:nvSpPr>
        <p:spPr bwMode="auto">
          <a:xfrm>
            <a:off x="204690" y="181745"/>
            <a:ext cx="11803778" cy="900234"/>
          </a:xfrm>
          <a:prstGeom prst="rect">
            <a:avLst/>
          </a:prstGeom>
          <a:solidFill>
            <a:schemeClr val="bg1"/>
          </a:solidFill>
          <a:ln w="9525">
            <a:solidFill>
              <a:schemeClr val="tx1"/>
            </a:solidFill>
            <a:miter lim="800000"/>
            <a:headEnd/>
            <a:tailEnd/>
          </a:ln>
          <a:effectLst/>
        </p:spPr>
        <p:txBody>
          <a:bodyPr vert="horz" wrap="square" lIns="91428" tIns="45714" rIns="91428" bIns="45714" numCol="1" anchor="ctr" anchorCtr="0" compatLnSpc="1">
            <a:prstTxWarp prst="textNoShape">
              <a:avLst/>
            </a:prstTxWarp>
            <a:spAutoFit/>
          </a:bodyPr>
          <a:lstStyle/>
          <a:p>
            <a:pPr algn="just" defTabSz="914309" fontAlgn="base">
              <a:spcBef>
                <a:spcPct val="0"/>
              </a:spcBef>
              <a:spcAft>
                <a:spcPct val="0"/>
              </a:spcAft>
            </a:pP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2.5. Участие и наличие призеров в международных предметных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олимпиадах школьников</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вузовских олимпиадах и всероссийских заочных школах вузов и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др. согласно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приказам Минобрнауки России «Об утверждении Перечня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олимпиад школьников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 их уровней</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2017/2018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уч. г.: приказ Минобрнауки РФ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от 30.08.2017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866; 2018/2019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уч. г.: приказ Минобрнауки РФ от 28.08.2018 № 32н;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приказ </a:t>
            </a:r>
            <a:r>
              <a:rPr lang="ru-RU" sz="105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Минпросвещения</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РФ от 09.11.2018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197; 2019/2020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уч. г.: приказ Минобрнауки РФ от 30.08.2019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658; приказ </a:t>
            </a:r>
            <a:r>
              <a:rPr lang="ru-RU" sz="105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Минпросвещения</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России от 24.07.2019 №</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390; 2020/2021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уч. г.: приказ Минобрнауки РФ от 27.08.2020 №1125;</a:t>
            </a:r>
          </a:p>
          <a:p>
            <a:pPr algn="just" defTabSz="914309" fontAlgn="base">
              <a:spcBef>
                <a:spcPct val="0"/>
              </a:spcBef>
              <a:spcAft>
                <a:spcPct val="0"/>
              </a:spcAft>
            </a:pP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позитивная динамика участия</a:t>
            </a:r>
            <a:r>
              <a:rPr lang="ru-RU" sz="105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05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наличие призеров</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570" y="1074156"/>
            <a:ext cx="1698451" cy="122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128614" y="1134492"/>
            <a:ext cx="8367192" cy="553998"/>
          </a:xfrm>
          <a:prstGeom prst="rect">
            <a:avLst/>
          </a:prstGeom>
          <a:solidFill>
            <a:srgbClr val="FFC000"/>
          </a:solidFill>
        </p:spPr>
        <p:txBody>
          <a:bodyPr wrap="square">
            <a:spAutoFit/>
          </a:bodyPr>
          <a:lstStyle/>
          <a:p>
            <a:r>
              <a:rPr lang="ru-RU" sz="1600" b="1" i="1" u="sng" dirty="0" smtClean="0">
                <a:solidFill>
                  <a:srgbClr val="002060"/>
                </a:solidFill>
                <a:latin typeface="Times New Roman" panose="02020603050405020304" pitchFamily="18" charset="0"/>
                <a:cs typeface="Times New Roman" panose="02020603050405020304" pitchFamily="18" charset="0"/>
              </a:rPr>
              <a:t>«</a:t>
            </a:r>
            <a:r>
              <a:rPr lang="ru-RU" sz="1600" b="1" i="1" u="sng" dirty="0">
                <a:solidFill>
                  <a:srgbClr val="002060"/>
                </a:solidFill>
                <a:latin typeface="Times New Roman" panose="02020603050405020304" pitchFamily="18" charset="0"/>
                <a:cs typeface="Times New Roman" panose="02020603050405020304" pitchFamily="18" charset="0"/>
              </a:rPr>
              <a:t>Евразийская лингвистическая олимпиада»</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smtClean="0">
                <a:solidFill>
                  <a:srgbClr val="002060"/>
                </a:solidFill>
                <a:latin typeface="Times New Roman" panose="02020603050405020304" pitchFamily="18" charset="0"/>
                <a:cs typeface="Times New Roman" panose="02020603050405020304" pitchFamily="18" charset="0"/>
              </a:rPr>
              <a:t>- межрегиональная </a:t>
            </a:r>
            <a:r>
              <a:rPr lang="ru-RU" sz="1600" b="1" i="1" dirty="0">
                <a:solidFill>
                  <a:srgbClr val="002060"/>
                </a:solidFill>
                <a:latin typeface="Times New Roman" panose="02020603050405020304" pitchFamily="18" charset="0"/>
                <a:cs typeface="Times New Roman" panose="02020603050405020304" pitchFamily="18" charset="0"/>
              </a:rPr>
              <a:t>олимпиада </a:t>
            </a:r>
            <a:r>
              <a:rPr lang="ru-RU" sz="1600" b="1" i="1" dirty="0" smtClean="0">
                <a:solidFill>
                  <a:srgbClr val="002060"/>
                </a:solidFill>
                <a:latin typeface="Times New Roman" panose="02020603050405020304" pitchFamily="18" charset="0"/>
                <a:cs typeface="Times New Roman" panose="02020603050405020304" pitchFamily="18" charset="0"/>
              </a:rPr>
              <a:t>школьников</a:t>
            </a:r>
          </a:p>
          <a:p>
            <a:pPr algn="ctr"/>
            <a:r>
              <a:rPr lang="ru-RU" sz="1400" i="1" dirty="0">
                <a:solidFill>
                  <a:srgbClr val="002060"/>
                </a:solidFill>
                <a:latin typeface="Times New Roman" panose="02020603050405020304" pitchFamily="18" charset="0"/>
                <a:cs typeface="Times New Roman" panose="02020603050405020304" pitchFamily="18" charset="0"/>
              </a:rPr>
              <a:t>в </a:t>
            </a:r>
            <a:r>
              <a:rPr lang="ru-RU" sz="1400" i="1" dirty="0" smtClean="0">
                <a:solidFill>
                  <a:srgbClr val="002060"/>
                </a:solidFill>
                <a:latin typeface="Times New Roman" panose="02020603050405020304" pitchFamily="18" charset="0"/>
                <a:cs typeface="Times New Roman" panose="02020603050405020304" pitchFamily="18" charset="0"/>
              </a:rPr>
              <a:t>перечне </a:t>
            </a:r>
            <a:r>
              <a:rPr lang="ru-RU" sz="1400" i="1" dirty="0">
                <a:solidFill>
                  <a:srgbClr val="002060"/>
                </a:solidFill>
                <a:latin typeface="Times New Roman" panose="02020603050405020304" pitchFamily="18" charset="0"/>
                <a:cs typeface="Times New Roman" panose="02020603050405020304" pitchFamily="18" charset="0"/>
              </a:rPr>
              <a:t>Минобрнауки в </a:t>
            </a:r>
            <a:r>
              <a:rPr lang="ru-RU" sz="1400" i="1" dirty="0" smtClean="0">
                <a:solidFill>
                  <a:srgbClr val="002060"/>
                </a:solidFill>
                <a:latin typeface="Times New Roman" panose="02020603050405020304" pitchFamily="18" charset="0"/>
                <a:cs typeface="Times New Roman" panose="02020603050405020304" pitchFamily="18" charset="0"/>
              </a:rPr>
              <a:t>2018-2019 </a:t>
            </a:r>
            <a:r>
              <a:rPr lang="ru-RU" sz="1400" i="1" dirty="0">
                <a:solidFill>
                  <a:srgbClr val="002060"/>
                </a:solidFill>
                <a:latin typeface="Times New Roman" panose="02020603050405020304" pitchFamily="18" charset="0"/>
                <a:cs typeface="Times New Roman" panose="02020603050405020304" pitchFamily="18" charset="0"/>
              </a:rPr>
              <a:t>учебный </a:t>
            </a:r>
            <a:r>
              <a:rPr lang="ru-RU" sz="1400" i="1" dirty="0" smtClean="0">
                <a:solidFill>
                  <a:srgbClr val="002060"/>
                </a:solidFill>
                <a:latin typeface="Times New Roman" panose="02020603050405020304" pitchFamily="18" charset="0"/>
                <a:cs typeface="Times New Roman" panose="02020603050405020304" pitchFamily="18" charset="0"/>
              </a:rPr>
              <a:t>году </a:t>
            </a:r>
            <a:r>
              <a:rPr lang="ru-RU" sz="1400" i="1" dirty="0">
                <a:solidFill>
                  <a:srgbClr val="002060"/>
                </a:solidFill>
                <a:latin typeface="Times New Roman" panose="02020603050405020304" pitchFamily="18" charset="0"/>
                <a:cs typeface="Times New Roman" panose="02020603050405020304" pitchFamily="18" charset="0"/>
              </a:rPr>
              <a:t>под номером </a:t>
            </a:r>
            <a:r>
              <a:rPr lang="ru-RU" sz="1400" i="1" dirty="0" smtClean="0">
                <a:solidFill>
                  <a:srgbClr val="002060"/>
                </a:solidFill>
                <a:latin typeface="Times New Roman" panose="02020603050405020304" pitchFamily="18" charset="0"/>
                <a:cs typeface="Times New Roman" panose="02020603050405020304" pitchFamily="18" charset="0"/>
              </a:rPr>
              <a:t>24, уровень </a:t>
            </a:r>
            <a:r>
              <a:rPr lang="ru-RU" sz="1400" i="1" dirty="0">
                <a:solidFill>
                  <a:srgbClr val="002060"/>
                </a:solidFill>
                <a:latin typeface="Times New Roman" panose="02020603050405020304" pitchFamily="18" charset="0"/>
                <a:cs typeface="Times New Roman" panose="02020603050405020304" pitchFamily="18" charset="0"/>
              </a:rPr>
              <a:t>2.</a:t>
            </a:r>
          </a:p>
        </p:txBody>
      </p:sp>
      <p:graphicFrame>
        <p:nvGraphicFramePr>
          <p:cNvPr id="6" name="Таблица 5"/>
          <p:cNvGraphicFramePr>
            <a:graphicFrameLocks noGrp="1"/>
          </p:cNvGraphicFramePr>
          <p:nvPr>
            <p:extLst>
              <p:ext uri="{D42A27DB-BD31-4B8C-83A1-F6EECF244321}">
                <p14:modId xmlns:p14="http://schemas.microsoft.com/office/powerpoint/2010/main" val="393390209"/>
              </p:ext>
            </p:extLst>
          </p:nvPr>
        </p:nvGraphicFramePr>
        <p:xfrm>
          <a:off x="3214886" y="1741830"/>
          <a:ext cx="8136904" cy="490728"/>
        </p:xfrm>
        <a:graphic>
          <a:graphicData uri="http://schemas.openxmlformats.org/drawingml/2006/table">
            <a:tbl>
              <a:tblPr firstRow="1" firstCol="1" bandRow="1"/>
              <a:tblGrid>
                <a:gridCol w="1817632">
                  <a:extLst>
                    <a:ext uri="{9D8B030D-6E8A-4147-A177-3AD203B41FA5}">
                      <a16:colId xmlns="" xmlns:a16="http://schemas.microsoft.com/office/drawing/2014/main" val="20000"/>
                    </a:ext>
                  </a:extLst>
                </a:gridCol>
                <a:gridCol w="1134696">
                  <a:extLst>
                    <a:ext uri="{9D8B030D-6E8A-4147-A177-3AD203B41FA5}">
                      <a16:colId xmlns="" xmlns:a16="http://schemas.microsoft.com/office/drawing/2014/main" val="20001"/>
                    </a:ext>
                  </a:extLst>
                </a:gridCol>
                <a:gridCol w="2088232">
                  <a:extLst>
                    <a:ext uri="{9D8B030D-6E8A-4147-A177-3AD203B41FA5}">
                      <a16:colId xmlns="" xmlns:a16="http://schemas.microsoft.com/office/drawing/2014/main" val="20002"/>
                    </a:ext>
                  </a:extLst>
                </a:gridCol>
                <a:gridCol w="3096344">
                  <a:extLst>
                    <a:ext uri="{9D8B030D-6E8A-4147-A177-3AD203B41FA5}">
                      <a16:colId xmlns="" xmlns:a16="http://schemas.microsoft.com/office/drawing/2014/main" val="20003"/>
                    </a:ext>
                  </a:extLst>
                </a:gridCol>
              </a:tblGrid>
              <a:tr h="0">
                <a:tc>
                  <a:txBody>
                    <a:bodyPr/>
                    <a:lstStyle/>
                    <a:p>
                      <a:pPr algn="ctr">
                        <a:lnSpc>
                          <a:spcPct val="115000"/>
                        </a:lnSpc>
                        <a:spcAft>
                          <a:spcPts val="0"/>
                        </a:spcAft>
                      </a:pPr>
                      <a:r>
                        <a:rPr lang="ru-RU" sz="1400" b="1" dirty="0">
                          <a:effectLst/>
                          <a:latin typeface="Times New Roman"/>
                          <a:ea typeface="Calibri"/>
                          <a:cs typeface="Times New Roman"/>
                        </a:rPr>
                        <a:t>Участники</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ru-RU" sz="1400" b="1" dirty="0" smtClean="0">
                          <a:effectLst/>
                          <a:latin typeface="Times New Roman"/>
                          <a:ea typeface="Calibri"/>
                          <a:cs typeface="Times New Roman"/>
                        </a:rPr>
                        <a:t>Класс</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ru-RU" sz="1400" b="1" dirty="0" smtClean="0">
                          <a:effectLst/>
                          <a:latin typeface="Times New Roman"/>
                          <a:ea typeface="Calibri"/>
                          <a:cs typeface="Times New Roman"/>
                        </a:rPr>
                        <a:t>Предмет</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ru-RU" sz="1400" b="1" dirty="0">
                          <a:effectLst/>
                          <a:latin typeface="Times New Roman"/>
                          <a:ea typeface="Calibri"/>
                          <a:cs typeface="Times New Roman"/>
                        </a:rPr>
                        <a:t>Результаты заочного интернет этапа</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0"/>
                  </a:ext>
                </a:extLst>
              </a:tr>
              <a:tr h="0">
                <a:tc>
                  <a:txBody>
                    <a:bodyPr/>
                    <a:lstStyle/>
                    <a:p>
                      <a:pPr algn="ctr">
                        <a:lnSpc>
                          <a:spcPct val="115000"/>
                        </a:lnSpc>
                        <a:spcAft>
                          <a:spcPts val="0"/>
                        </a:spcAft>
                      </a:pPr>
                      <a:r>
                        <a:rPr lang="ru-RU" sz="1400" dirty="0" err="1">
                          <a:effectLst/>
                          <a:latin typeface="Times New Roman"/>
                          <a:ea typeface="Calibri"/>
                          <a:cs typeface="Times New Roman"/>
                        </a:rPr>
                        <a:t>Бошняг</a:t>
                      </a:r>
                      <a:r>
                        <a:rPr lang="ru-RU" sz="1400" dirty="0">
                          <a:effectLst/>
                          <a:latin typeface="Times New Roman"/>
                          <a:ea typeface="Calibri"/>
                          <a:cs typeface="Times New Roman"/>
                        </a:rPr>
                        <a:t> Алена</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400" dirty="0">
                          <a:effectLst/>
                          <a:latin typeface="Times New Roman"/>
                          <a:ea typeface="Calibri"/>
                          <a:cs typeface="Times New Roman"/>
                        </a:rPr>
                        <a:t>11</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400" dirty="0">
                          <a:effectLst/>
                          <a:latin typeface="Times New Roman"/>
                          <a:ea typeface="Calibri"/>
                          <a:cs typeface="Times New Roman"/>
                        </a:rPr>
                        <a:t>английский язык</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400" dirty="0">
                          <a:effectLst/>
                          <a:latin typeface="Times New Roman"/>
                          <a:ea typeface="Calibri"/>
                          <a:cs typeface="Times New Roman"/>
                        </a:rPr>
                        <a:t>участник</a:t>
                      </a:r>
                      <a:endParaRPr lang="ru-RU"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1"/>
                  </a:ext>
                </a:extLst>
              </a:tr>
            </a:tbl>
          </a:graphicData>
        </a:graphic>
      </p:graphicFrame>
      <p:sp>
        <p:nvSpPr>
          <p:cNvPr id="8" name="Rectangle 2"/>
          <p:cNvSpPr>
            <a:spLocks noChangeArrowheads="1"/>
          </p:cNvSpPr>
          <p:nvPr/>
        </p:nvSpPr>
        <p:spPr bwMode="auto">
          <a:xfrm>
            <a:off x="220292" y="2401370"/>
            <a:ext cx="8352928" cy="553986"/>
          </a:xfrm>
          <a:prstGeom prst="rect">
            <a:avLst/>
          </a:prstGeom>
          <a:solidFill>
            <a:srgbClr val="FFC000"/>
          </a:solidFill>
          <a:ln w="25400">
            <a:noFill/>
            <a:miter lim="800000"/>
            <a:headEnd/>
            <a:tailEnd/>
          </a:ln>
          <a:effectLst/>
        </p:spPr>
        <p:txBody>
          <a:bodyPr vert="horz" wrap="square" lIns="91428" tIns="45714" rIns="91428" bIns="45714" numCol="1" anchor="ctr" anchorCtr="0" compatLnSpc="1">
            <a:prstTxWarp prst="textNoShape">
              <a:avLst/>
            </a:prstTxWarp>
            <a:spAutoFit/>
          </a:bodyPr>
          <a:lstStyle/>
          <a:p>
            <a:pPr algn="ctr" defTabSz="914309" fontAlgn="base">
              <a:spcBef>
                <a:spcPct val="0"/>
              </a:spcBef>
              <a:spcAft>
                <a:spcPct val="0"/>
              </a:spcAft>
            </a:pPr>
            <a:r>
              <a:rPr lang="ru-RU" sz="1600" b="1" i="1" u="sng" dirty="0">
                <a:latin typeface="Times New Roman" panose="02020603050405020304" pitchFamily="18" charset="0"/>
                <a:ea typeface="Times New Roman" panose="02020603050405020304" pitchFamily="18" charset="0"/>
                <a:cs typeface="Times New Roman" panose="02020603050405020304" pitchFamily="18" charset="0"/>
              </a:rPr>
              <a:t>Олимпиада школьников МГПУ «Учитель школы будущего»</a:t>
            </a:r>
          </a:p>
          <a:p>
            <a:pPr algn="ctr" defTabSz="914309" fontAlgn="base">
              <a:spcBef>
                <a:spcPct val="0"/>
              </a:spcBef>
              <a:spcAft>
                <a:spcPct val="0"/>
              </a:spcAft>
            </a:pPr>
            <a:r>
              <a:rPr lang="ru-RU" sz="1400" i="1" dirty="0" smtClean="0">
                <a:latin typeface="Times New Roman" panose="02020603050405020304" pitchFamily="18" charset="0"/>
                <a:ea typeface="Times New Roman" panose="02020603050405020304" pitchFamily="18" charset="0"/>
                <a:cs typeface="Times New Roman" panose="02020603050405020304" pitchFamily="18" charset="0"/>
              </a:rPr>
              <a:t>вошла </a:t>
            </a:r>
            <a:r>
              <a:rPr lang="ru-RU" sz="1400" i="1" dirty="0">
                <a:latin typeface="Times New Roman" panose="02020603050405020304" pitchFamily="18" charset="0"/>
                <a:ea typeface="Times New Roman" panose="02020603050405020304" pitchFamily="18" charset="0"/>
                <a:cs typeface="Times New Roman" panose="02020603050405020304" pitchFamily="18" charset="0"/>
              </a:rPr>
              <a:t>в </a:t>
            </a:r>
            <a:r>
              <a:rPr lang="ru-RU" sz="1400" i="1" dirty="0" smtClean="0">
                <a:latin typeface="Times New Roman" panose="02020603050405020304" pitchFamily="18" charset="0"/>
                <a:ea typeface="Times New Roman" panose="02020603050405020304" pitchFamily="18" charset="0"/>
                <a:cs typeface="Times New Roman" panose="02020603050405020304" pitchFamily="18" charset="0"/>
              </a:rPr>
              <a:t>перечень </a:t>
            </a:r>
            <a:r>
              <a:rPr lang="ru-RU" sz="1400" i="1" dirty="0">
                <a:latin typeface="Times New Roman" panose="02020603050405020304" pitchFamily="18" charset="0"/>
                <a:ea typeface="Times New Roman" panose="02020603050405020304" pitchFamily="18" charset="0"/>
                <a:cs typeface="Times New Roman" panose="02020603050405020304" pitchFamily="18" charset="0"/>
              </a:rPr>
              <a:t>олимпиад школьников, проводимых под эгидой Российского совета олимпиад школьников </a:t>
            </a:r>
          </a:p>
        </p:txBody>
      </p:sp>
      <p:graphicFrame>
        <p:nvGraphicFramePr>
          <p:cNvPr id="7" name="Таблица 6"/>
          <p:cNvGraphicFramePr>
            <a:graphicFrameLocks noGrp="1"/>
          </p:cNvGraphicFramePr>
          <p:nvPr>
            <p:extLst>
              <p:ext uri="{D42A27DB-BD31-4B8C-83A1-F6EECF244321}">
                <p14:modId xmlns:p14="http://schemas.microsoft.com/office/powerpoint/2010/main" val="2198233015"/>
              </p:ext>
            </p:extLst>
          </p:nvPr>
        </p:nvGraphicFramePr>
        <p:xfrm>
          <a:off x="340059" y="3488161"/>
          <a:ext cx="4248471" cy="1653540"/>
        </p:xfrm>
        <a:graphic>
          <a:graphicData uri="http://schemas.openxmlformats.org/drawingml/2006/table">
            <a:tbl>
              <a:tblPr firstRow="1" firstCol="1" bandRow="1"/>
              <a:tblGrid>
                <a:gridCol w="1584175">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1"/>
                    </a:ext>
                  </a:extLst>
                </a:gridCol>
                <a:gridCol w="2016224">
                  <a:extLst>
                    <a:ext uri="{9D8B030D-6E8A-4147-A177-3AD203B41FA5}">
                      <a16:colId xmlns="" xmlns:a16="http://schemas.microsoft.com/office/drawing/2014/main" val="20002"/>
                    </a:ext>
                  </a:extLst>
                </a:gridCol>
              </a:tblGrid>
              <a:tr h="0">
                <a:tc>
                  <a:txBody>
                    <a:bodyPr/>
                    <a:lstStyle/>
                    <a:p>
                      <a:pPr algn="ctr">
                        <a:spcAft>
                          <a:spcPts val="0"/>
                        </a:spcAft>
                      </a:pPr>
                      <a:r>
                        <a:rPr lang="ru-RU" sz="1400" b="1" kern="1200" dirty="0">
                          <a:solidFill>
                            <a:srgbClr val="000000"/>
                          </a:solidFill>
                          <a:effectLst/>
                          <a:latin typeface="Times New Roman" panose="02020603050405020304" pitchFamily="18" charset="0"/>
                          <a:ea typeface="Times New Roman"/>
                          <a:cs typeface="Times New Roman" panose="02020603050405020304" pitchFamily="18" charset="0"/>
                        </a:rPr>
                        <a:t>Участники</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spcAft>
                          <a:spcPts val="0"/>
                        </a:spcAft>
                      </a:pPr>
                      <a:r>
                        <a:rPr lang="ru-RU" sz="1400" b="1" kern="1200" dirty="0" smtClean="0">
                          <a:solidFill>
                            <a:srgbClr val="000000"/>
                          </a:solidFill>
                          <a:effectLst/>
                          <a:latin typeface="Times New Roman" panose="02020603050405020304" pitchFamily="18" charset="0"/>
                          <a:ea typeface="Times New Roman"/>
                          <a:cs typeface="Times New Roman" panose="02020603050405020304" pitchFamily="18" charset="0"/>
                        </a:rPr>
                        <a:t>Класс</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spcAft>
                          <a:spcPts val="0"/>
                        </a:spcAft>
                      </a:pPr>
                      <a:r>
                        <a:rPr lang="ru-RU" sz="1400" b="1" kern="1200" dirty="0">
                          <a:solidFill>
                            <a:srgbClr val="000000"/>
                          </a:solidFill>
                          <a:effectLst/>
                          <a:latin typeface="Times New Roman" panose="02020603050405020304" pitchFamily="18" charset="0"/>
                          <a:ea typeface="Times New Roman"/>
                          <a:cs typeface="Times New Roman" panose="02020603050405020304" pitchFamily="18" charset="0"/>
                        </a:rPr>
                        <a:t>Результаты заочного интернет этапа</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10000"/>
                  </a:ext>
                </a:extLst>
              </a:tr>
              <a:tr h="0">
                <a:tc>
                  <a:txBody>
                    <a:bodyPr/>
                    <a:lstStyle/>
                    <a:p>
                      <a:pP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Агаркова Елена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призер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1"/>
                  </a:ext>
                </a:extLst>
              </a:tr>
              <a:tr h="0">
                <a:tc>
                  <a:txBody>
                    <a:bodyPr/>
                    <a:lstStyle/>
                    <a:p>
                      <a:pP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Боженко Юлия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участник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0">
                <a:tc>
                  <a:txBody>
                    <a:bodyPr/>
                    <a:lstStyle/>
                    <a:p>
                      <a:pPr>
                        <a:lnSpc>
                          <a:spcPct val="115000"/>
                        </a:lnSpc>
                        <a:spcAft>
                          <a:spcPts val="0"/>
                        </a:spcAft>
                      </a:pPr>
                      <a:r>
                        <a:rPr lang="ru-RU" sz="1400" dirty="0" err="1">
                          <a:effectLst/>
                          <a:latin typeface="Times New Roman" panose="02020603050405020304" pitchFamily="18" charset="0"/>
                          <a:ea typeface="Calibri"/>
                          <a:cs typeface="Times New Roman" panose="02020603050405020304" pitchFamily="18" charset="0"/>
                        </a:rPr>
                        <a:t>Негрова</a:t>
                      </a:r>
                      <a:r>
                        <a:rPr lang="ru-RU" sz="1400" dirty="0">
                          <a:effectLst/>
                          <a:latin typeface="Times New Roman" panose="02020603050405020304" pitchFamily="18" charset="0"/>
                          <a:ea typeface="Calibri"/>
                          <a:cs typeface="Times New Roman" panose="02020603050405020304" pitchFamily="18" charset="0"/>
                        </a:rPr>
                        <a:t> Ольга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призер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3"/>
                  </a:ext>
                </a:extLst>
              </a:tr>
              <a:tr h="0">
                <a:tc>
                  <a:txBody>
                    <a:bodyPr/>
                    <a:lstStyle/>
                    <a:p>
                      <a:pP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Степаненко Алена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призер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4"/>
                  </a:ext>
                </a:extLst>
              </a:tr>
              <a:tr h="0">
                <a:tc>
                  <a:txBody>
                    <a:bodyPr/>
                    <a:lstStyle/>
                    <a:p>
                      <a:pPr>
                        <a:lnSpc>
                          <a:spcPct val="115000"/>
                        </a:lnSpc>
                        <a:spcAft>
                          <a:spcPts val="0"/>
                        </a:spcAft>
                      </a:pPr>
                      <a:r>
                        <a:rPr lang="ru-RU" sz="1400" dirty="0" err="1">
                          <a:effectLst/>
                          <a:latin typeface="Times New Roman" panose="02020603050405020304" pitchFamily="18" charset="0"/>
                          <a:ea typeface="Calibri"/>
                          <a:cs typeface="Times New Roman" panose="02020603050405020304" pitchFamily="18" charset="0"/>
                        </a:rPr>
                        <a:t>Солодова</a:t>
                      </a:r>
                      <a:r>
                        <a:rPr lang="ru-RU" sz="1400" dirty="0">
                          <a:effectLst/>
                          <a:latin typeface="Times New Roman" panose="02020603050405020304" pitchFamily="18" charset="0"/>
                          <a:ea typeface="Calibri"/>
                          <a:cs typeface="Times New Roman" panose="02020603050405020304" pitchFamily="18" charset="0"/>
                        </a:rPr>
                        <a:t> София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участник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5"/>
                  </a:ext>
                </a:extLst>
              </a:tr>
            </a:tbl>
          </a:graphicData>
        </a:graphic>
      </p:graphicFrame>
      <p:sp>
        <p:nvSpPr>
          <p:cNvPr id="9" name="Rectangle 5"/>
          <p:cNvSpPr>
            <a:spLocks noChangeArrowheads="1"/>
          </p:cNvSpPr>
          <p:nvPr/>
        </p:nvSpPr>
        <p:spPr bwMode="auto">
          <a:xfrm>
            <a:off x="118544" y="2955356"/>
            <a:ext cx="4392486" cy="461665"/>
          </a:xfrm>
          <a:prstGeom prst="rect">
            <a:avLst/>
          </a:prstGeom>
          <a:solidFill>
            <a:srgbClr val="92D05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Олимпиада школьников «Учитель школы будущего» МГПУ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перечне Минобрнауки в  2019/20 году номер 79,  уровень 2</a:t>
            </a:r>
            <a:endPar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5"/>
          <p:cNvSpPr>
            <a:spLocks noChangeArrowheads="1"/>
          </p:cNvSpPr>
          <p:nvPr/>
        </p:nvSpPr>
        <p:spPr bwMode="auto">
          <a:xfrm>
            <a:off x="7584057" y="2955356"/>
            <a:ext cx="4493782" cy="461665"/>
          </a:xfrm>
          <a:prstGeom prst="rect">
            <a:avLst/>
          </a:prstGeom>
          <a:solidFill>
            <a:srgbClr val="92D05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Олимпиада школьников «Учитель школы будущего» МГПУ</a:t>
            </a:r>
          </a:p>
          <a:p>
            <a:pPr lvl="0" algn="ctr" defTabSz="914400" fontAlgn="base">
              <a:spcBef>
                <a:spcPct val="0"/>
              </a:spcBef>
              <a:spcAft>
                <a:spcPct val="0"/>
              </a:spcAft>
            </a:pPr>
            <a:r>
              <a:rPr kumimoji="0" lang="ru-RU" alt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перечне Минобрнауки в  2020/21 </a:t>
            </a:r>
            <a:r>
              <a:rPr lang="ru-RU" altLang="ru-RU" sz="1200" b="1" dirty="0">
                <a:latin typeface="Times New Roman" pitchFamily="18" charset="0"/>
                <a:ea typeface="Times New Roman" pitchFamily="18" charset="0"/>
                <a:cs typeface="Times New Roman" pitchFamily="18" charset="0"/>
              </a:rPr>
              <a:t>году номер 81, уровень 3</a:t>
            </a:r>
            <a:endPar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401066570"/>
              </p:ext>
            </p:extLst>
          </p:nvPr>
        </p:nvGraphicFramePr>
        <p:xfrm>
          <a:off x="7444679" y="3506395"/>
          <a:ext cx="4563789" cy="2602992"/>
        </p:xfrm>
        <a:graphic>
          <a:graphicData uri="http://schemas.openxmlformats.org/drawingml/2006/table">
            <a:tbl>
              <a:tblPr firstRow="1" firstCol="1" bandRow="1"/>
              <a:tblGrid>
                <a:gridCol w="1831666">
                  <a:extLst>
                    <a:ext uri="{9D8B030D-6E8A-4147-A177-3AD203B41FA5}">
                      <a16:colId xmlns="" xmlns:a16="http://schemas.microsoft.com/office/drawing/2014/main" val="20000"/>
                    </a:ext>
                  </a:extLst>
                </a:gridCol>
                <a:gridCol w="613517">
                  <a:extLst>
                    <a:ext uri="{9D8B030D-6E8A-4147-A177-3AD203B41FA5}">
                      <a16:colId xmlns="" xmlns:a16="http://schemas.microsoft.com/office/drawing/2014/main" val="20001"/>
                    </a:ext>
                  </a:extLst>
                </a:gridCol>
                <a:gridCol w="2118606">
                  <a:extLst>
                    <a:ext uri="{9D8B030D-6E8A-4147-A177-3AD203B41FA5}">
                      <a16:colId xmlns="" xmlns:a16="http://schemas.microsoft.com/office/drawing/2014/main" val="20002"/>
                    </a:ext>
                  </a:extLst>
                </a:gridCol>
              </a:tblGrid>
              <a:tr h="0">
                <a:tc>
                  <a:txBody>
                    <a:bodyPr/>
                    <a:lstStyle/>
                    <a:p>
                      <a:pPr algn="ctr">
                        <a:spcAft>
                          <a:spcPts val="0"/>
                        </a:spcAft>
                      </a:pPr>
                      <a:r>
                        <a:rPr lang="ru-RU" sz="1400" b="1" kern="1200" dirty="0">
                          <a:solidFill>
                            <a:srgbClr val="000000"/>
                          </a:solidFill>
                          <a:effectLst/>
                          <a:latin typeface="Times New Roman" panose="02020603050405020304" pitchFamily="18" charset="0"/>
                          <a:ea typeface="Times New Roman"/>
                          <a:cs typeface="Times New Roman" panose="02020603050405020304" pitchFamily="18" charset="0"/>
                        </a:rPr>
                        <a:t>Участники</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spcAft>
                          <a:spcPts val="0"/>
                        </a:spcAft>
                      </a:pPr>
                      <a:r>
                        <a:rPr lang="ru-RU" sz="1400" b="1" kern="1200" dirty="0" smtClean="0">
                          <a:solidFill>
                            <a:srgbClr val="000000"/>
                          </a:solidFill>
                          <a:effectLst/>
                          <a:latin typeface="Times New Roman" panose="02020603050405020304" pitchFamily="18" charset="0"/>
                          <a:ea typeface="Times New Roman"/>
                          <a:cs typeface="Times New Roman" panose="02020603050405020304" pitchFamily="18" charset="0"/>
                        </a:rPr>
                        <a:t>Класс</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spcAft>
                          <a:spcPts val="0"/>
                        </a:spcAft>
                      </a:pPr>
                      <a:r>
                        <a:rPr lang="ru-RU" sz="1400" b="1" kern="1200" dirty="0">
                          <a:solidFill>
                            <a:srgbClr val="000000"/>
                          </a:solidFill>
                          <a:effectLst/>
                          <a:latin typeface="Times New Roman" panose="02020603050405020304" pitchFamily="18" charset="0"/>
                          <a:ea typeface="Times New Roman"/>
                          <a:cs typeface="Times New Roman" panose="02020603050405020304" pitchFamily="18" charset="0"/>
                        </a:rPr>
                        <a:t>Результаты заочного интернет этапа</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10000"/>
                  </a:ext>
                </a:extLst>
              </a:tr>
              <a:tr h="0">
                <a:tc>
                  <a:txBody>
                    <a:bodyPr/>
                    <a:lstStyle/>
                    <a:p>
                      <a:pPr>
                        <a:spcAft>
                          <a:spcPts val="0"/>
                        </a:spcAft>
                      </a:pPr>
                      <a:r>
                        <a:rPr lang="ru-RU" sz="1400" kern="1200" dirty="0">
                          <a:solidFill>
                            <a:srgbClr val="000000"/>
                          </a:solidFill>
                          <a:effectLst/>
                          <a:latin typeface="Times New Roman" panose="02020603050405020304" pitchFamily="18" charset="0"/>
                          <a:ea typeface="Times New Roman"/>
                          <a:cs typeface="Times New Roman" panose="02020603050405020304" pitchFamily="18" charset="0"/>
                        </a:rPr>
                        <a:t>Мищенко Александр</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400" kern="1200" dirty="0">
                          <a:solidFill>
                            <a:srgbClr val="000000"/>
                          </a:solidFill>
                          <a:effectLst/>
                          <a:latin typeface="Times New Roman" panose="02020603050405020304" pitchFamily="18" charset="0"/>
                          <a:ea typeface="Times New Roman"/>
                          <a:cs typeface="Times New Roman" panose="02020603050405020304" pitchFamily="18" charset="0"/>
                        </a:rPr>
                        <a:t>3</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0">
                <a:tc>
                  <a:txBody>
                    <a:bodyPr/>
                    <a:lstStyle/>
                    <a:p>
                      <a:pP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Агаркова Елена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0">
                <a:tc>
                  <a:txBody>
                    <a:bodyPr/>
                    <a:lstStyle/>
                    <a:p>
                      <a:pPr>
                        <a:lnSpc>
                          <a:spcPct val="115000"/>
                        </a:lnSpc>
                        <a:spcAft>
                          <a:spcPts val="0"/>
                        </a:spcAft>
                      </a:pPr>
                      <a:r>
                        <a:rPr lang="ru-RU" sz="1400" dirty="0" err="1">
                          <a:effectLst/>
                          <a:latin typeface="Times New Roman" panose="02020603050405020304" pitchFamily="18" charset="0"/>
                          <a:ea typeface="Calibri"/>
                          <a:cs typeface="Times New Roman" panose="02020603050405020304" pitchFamily="18" charset="0"/>
                        </a:rPr>
                        <a:t>Бошняг</a:t>
                      </a:r>
                      <a:r>
                        <a:rPr lang="ru-RU" sz="1400" dirty="0">
                          <a:effectLst/>
                          <a:latin typeface="Times New Roman" panose="02020603050405020304" pitchFamily="18" charset="0"/>
                          <a:ea typeface="Calibri"/>
                          <a:cs typeface="Times New Roman" panose="02020603050405020304" pitchFamily="18" charset="0"/>
                        </a:rPr>
                        <a:t> Анастасия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0">
                <a:tc>
                  <a:txBody>
                    <a:bodyPr/>
                    <a:lstStyle/>
                    <a:p>
                      <a:pP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Казакова Алена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4"/>
                  </a:ext>
                </a:extLst>
              </a:tr>
              <a:tr h="0">
                <a:tc>
                  <a:txBody>
                    <a:bodyPr/>
                    <a:lstStyle/>
                    <a:p>
                      <a:pP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Пищальников Егор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0">
                <a:tc>
                  <a:txBody>
                    <a:bodyPr/>
                    <a:lstStyle/>
                    <a:p>
                      <a:pP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Черненко Виолетта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6"/>
                  </a:ext>
                </a:extLst>
              </a:tr>
              <a:tr h="0">
                <a:tc>
                  <a:txBody>
                    <a:bodyPr/>
                    <a:lstStyle/>
                    <a:p>
                      <a:pP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Боженко Юлия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7"/>
                  </a:ext>
                </a:extLst>
              </a:tr>
              <a:tr h="0">
                <a:tc>
                  <a:txBody>
                    <a:bodyPr/>
                    <a:lstStyle/>
                    <a:p>
                      <a:pP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Негрова Ольга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Calibri"/>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8"/>
                  </a:ext>
                </a:extLst>
              </a:tr>
              <a:tr h="0">
                <a:tc>
                  <a:txBody>
                    <a:bodyPr/>
                    <a:lstStyle/>
                    <a:p>
                      <a:pP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Степаненко Алена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ru-RU" sz="1400" dirty="0" smtClean="0">
                          <a:effectLst/>
                          <a:latin typeface="Times New Roman" panose="02020603050405020304" pitchFamily="18" charset="0"/>
                          <a:ea typeface="Times New Roman"/>
                          <a:cs typeface="Times New Roman" panose="02020603050405020304" pitchFamily="18" charset="0"/>
                        </a:rPr>
                        <a:t>Результаты ожидаются</a:t>
                      </a:r>
                      <a:endParaRPr lang="ru-RU" sz="1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9"/>
                  </a:ext>
                </a:extLst>
              </a:tr>
            </a:tbl>
          </a:graphicData>
        </a:graphic>
      </p:graphicFrame>
      <p:pic>
        <p:nvPicPr>
          <p:cNvPr id="7178" name="Picture 10" descr="https://agarkova-vv.ru/grafika/slideshows/common_content_291_Skrinshot_23052020_1032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851" y="2970916"/>
            <a:ext cx="279815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0851" y="3935218"/>
            <a:ext cx="2798150"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Таблица 10"/>
          <p:cNvGraphicFramePr>
            <a:graphicFrameLocks noGrp="1"/>
          </p:cNvGraphicFramePr>
          <p:nvPr>
            <p:extLst>
              <p:ext uri="{D42A27DB-BD31-4B8C-83A1-F6EECF244321}">
                <p14:modId xmlns:p14="http://schemas.microsoft.com/office/powerpoint/2010/main" val="135510136"/>
              </p:ext>
            </p:extLst>
          </p:nvPr>
        </p:nvGraphicFramePr>
        <p:xfrm>
          <a:off x="622598" y="5760896"/>
          <a:ext cx="3312368" cy="841248"/>
        </p:xfrm>
        <a:graphic>
          <a:graphicData uri="http://schemas.openxmlformats.org/drawingml/2006/table">
            <a:tbl>
              <a:tblPr firstRow="1" firstCol="1" bandRow="1"/>
              <a:tblGrid>
                <a:gridCol w="1518846">
                  <a:extLst>
                    <a:ext uri="{9D8B030D-6E8A-4147-A177-3AD203B41FA5}">
                      <a16:colId xmlns="" xmlns:a16="http://schemas.microsoft.com/office/drawing/2014/main" val="20000"/>
                    </a:ext>
                  </a:extLst>
                </a:gridCol>
                <a:gridCol w="1793522">
                  <a:extLst>
                    <a:ext uri="{9D8B030D-6E8A-4147-A177-3AD203B41FA5}">
                      <a16:colId xmlns="" xmlns:a16="http://schemas.microsoft.com/office/drawing/2014/main" val="20001"/>
                    </a:ext>
                  </a:extLst>
                </a:gridCol>
              </a:tblGrid>
              <a:tr h="0">
                <a:tc>
                  <a:txBody>
                    <a:bodyPr/>
                    <a:lstStyle/>
                    <a:p>
                      <a:pPr algn="ctr">
                        <a:lnSpc>
                          <a:spcPct val="115000"/>
                        </a:lnSpc>
                        <a:spcAft>
                          <a:spcPts val="0"/>
                        </a:spcAft>
                      </a:pPr>
                      <a:r>
                        <a:rPr lang="ru-RU" sz="1200" b="1" dirty="0" smtClean="0">
                          <a:effectLst/>
                          <a:latin typeface="Times New Roman"/>
                          <a:ea typeface="Calibri"/>
                          <a:cs typeface="Times New Roman"/>
                        </a:rPr>
                        <a:t>год</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200" b="1" dirty="0" smtClean="0">
                          <a:effectLst/>
                          <a:latin typeface="Times New Roman"/>
                          <a:ea typeface="Calibri"/>
                          <a:cs typeface="Times New Roman"/>
                        </a:rPr>
                        <a:t>кол-во участников</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0">
                <a:tc>
                  <a:txBody>
                    <a:bodyPr/>
                    <a:lstStyle/>
                    <a:p>
                      <a:pPr algn="ctr">
                        <a:lnSpc>
                          <a:spcPct val="115000"/>
                        </a:lnSpc>
                        <a:spcAft>
                          <a:spcPts val="0"/>
                        </a:spcAft>
                      </a:pPr>
                      <a:r>
                        <a:rPr lang="ru-RU" sz="1200" dirty="0">
                          <a:effectLst/>
                          <a:latin typeface="Times New Roman"/>
                          <a:ea typeface="Calibri"/>
                          <a:cs typeface="Times New Roman"/>
                        </a:rPr>
                        <a:t>2018/2019</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200" dirty="0">
                          <a:effectLst/>
                          <a:latin typeface="Times New Roman"/>
                          <a:ea typeface="Calibri"/>
                          <a:cs typeface="Times New Roman"/>
                        </a:rPr>
                        <a:t>1</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0">
                <a:tc>
                  <a:txBody>
                    <a:bodyPr/>
                    <a:lstStyle/>
                    <a:p>
                      <a:pPr algn="ctr">
                        <a:lnSpc>
                          <a:spcPct val="115000"/>
                        </a:lnSpc>
                        <a:spcAft>
                          <a:spcPts val="0"/>
                        </a:spcAft>
                      </a:pPr>
                      <a:r>
                        <a:rPr lang="ru-RU" sz="1200" dirty="0">
                          <a:effectLst/>
                          <a:latin typeface="Times New Roman"/>
                          <a:ea typeface="Calibri"/>
                          <a:cs typeface="Times New Roman"/>
                        </a:rPr>
                        <a:t>2019/2020</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200" dirty="0">
                          <a:effectLst/>
                          <a:latin typeface="Times New Roman"/>
                          <a:ea typeface="Calibri"/>
                          <a:cs typeface="Times New Roman"/>
                        </a:rPr>
                        <a:t>5</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0">
                <a:tc>
                  <a:txBody>
                    <a:bodyPr/>
                    <a:lstStyle/>
                    <a:p>
                      <a:pPr algn="ctr">
                        <a:lnSpc>
                          <a:spcPct val="115000"/>
                        </a:lnSpc>
                        <a:spcAft>
                          <a:spcPts val="0"/>
                        </a:spcAft>
                      </a:pPr>
                      <a:r>
                        <a:rPr lang="ru-RU" sz="1200" dirty="0">
                          <a:effectLst/>
                          <a:latin typeface="Times New Roman"/>
                          <a:ea typeface="Calibri"/>
                          <a:cs typeface="Times New Roman"/>
                        </a:rPr>
                        <a:t>2020/2021</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200" dirty="0">
                          <a:effectLst/>
                          <a:latin typeface="Times New Roman"/>
                          <a:ea typeface="Calibri"/>
                          <a:cs typeface="Times New Roman"/>
                        </a:rPr>
                        <a:t>9</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12" name="Rectangle 13"/>
          <p:cNvSpPr>
            <a:spLocks noChangeArrowheads="1"/>
          </p:cNvSpPr>
          <p:nvPr/>
        </p:nvSpPr>
        <p:spPr bwMode="auto">
          <a:xfrm>
            <a:off x="514587" y="5299230"/>
            <a:ext cx="360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Позитивная динамика участия в олимпиадах</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согласно приказам Минобрнауки России</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80" name="Picture 12" descr="https://agarkova-vv.ru/grafika/slideshows/common_content_228_Skrinshot_23052020_1029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0851" y="4806900"/>
            <a:ext cx="2797189" cy="190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2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fade">
                                      <p:cBhvr>
                                        <p:cTn id="13" dur="1000"/>
                                        <p:tgtEl>
                                          <p:spTgt spid="7175"/>
                                        </p:tgtEl>
                                      </p:cBhvr>
                                    </p:animEffect>
                                    <p:anim calcmode="lin" valueType="num">
                                      <p:cBhvr>
                                        <p:cTn id="14" dur="1000" fill="hold"/>
                                        <p:tgtEl>
                                          <p:spTgt spid="7175"/>
                                        </p:tgtEl>
                                        <p:attrNameLst>
                                          <p:attrName>ppt_x</p:attrName>
                                        </p:attrNameLst>
                                      </p:cBhvr>
                                      <p:tavLst>
                                        <p:tav tm="0">
                                          <p:val>
                                            <p:strVal val="#ppt_x"/>
                                          </p:val>
                                        </p:tav>
                                        <p:tav tm="100000">
                                          <p:val>
                                            <p:strVal val="#ppt_x"/>
                                          </p:val>
                                        </p:tav>
                                      </p:tavLst>
                                    </p:anim>
                                    <p:anim calcmode="lin" valueType="num">
                                      <p:cBhvr>
                                        <p:cTn id="15" dur="1000" fill="hold"/>
                                        <p:tgtEl>
                                          <p:spTgt spid="717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fade">
                                      <p:cBhvr>
                                        <p:cTn id="19" dur="1000"/>
                                        <p:tgtEl>
                                          <p:spTgt spid="7180"/>
                                        </p:tgtEl>
                                      </p:cBhvr>
                                    </p:animEffect>
                                    <p:anim calcmode="lin" valueType="num">
                                      <p:cBhvr>
                                        <p:cTn id="20" dur="1000" fill="hold"/>
                                        <p:tgtEl>
                                          <p:spTgt spid="7180"/>
                                        </p:tgtEl>
                                        <p:attrNameLst>
                                          <p:attrName>ppt_x</p:attrName>
                                        </p:attrNameLst>
                                      </p:cBhvr>
                                      <p:tavLst>
                                        <p:tav tm="0">
                                          <p:val>
                                            <p:strVal val="#ppt_x"/>
                                          </p:val>
                                        </p:tav>
                                        <p:tav tm="100000">
                                          <p:val>
                                            <p:strVal val="#ppt_x"/>
                                          </p:val>
                                        </p:tav>
                                      </p:tavLst>
                                    </p:anim>
                                    <p:anim calcmode="lin" valueType="num">
                                      <p:cBhvr>
                                        <p:cTn id="21" dur="1000" fill="hold"/>
                                        <p:tgtEl>
                                          <p:spTgt spid="7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600" b="1" i="1" dirty="0">
                <a:solidFill>
                  <a:srgbClr val="002060"/>
                </a:solidFill>
                <a:latin typeface="Times New Roman" panose="02020603050405020304" pitchFamily="18" charset="0"/>
                <a:cs typeface="Times New Roman" panose="02020603050405020304" pitchFamily="18" charset="0"/>
              </a:rPr>
              <a:t>2.6.Свидетельства, подтверждающие общественное признание местным сообществом высоких результатов обучающей деятельности учителя</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565" y="2070596"/>
            <a:ext cx="2978172"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81673" y="2084139"/>
            <a:ext cx="2978172"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213" y="2070596"/>
            <a:ext cx="2971545" cy="423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7533" y="2074334"/>
            <a:ext cx="2953257" cy="421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8969" y="1555045"/>
            <a:ext cx="6688049" cy="477054"/>
          </a:xfrm>
          <a:prstGeom prst="rect">
            <a:avLst/>
          </a:prstGeom>
          <a:noFill/>
        </p:spPr>
        <p:txBody>
          <a:bodyPr wrap="none" rtlCol="0">
            <a:spAutoFit/>
          </a:bodyPr>
          <a:lstStyle/>
          <a:p>
            <a:r>
              <a:rPr lang="ru-RU" b="1" dirty="0" smtClean="0"/>
              <a:t>Грамоты и благодарственные письма</a:t>
            </a:r>
            <a:endParaRPr lang="ru-RU" b="1" dirty="0"/>
          </a:p>
        </p:txBody>
      </p:sp>
    </p:spTree>
    <p:extLst>
      <p:ext uri="{BB962C8B-B14F-4D97-AF65-F5344CB8AC3E}">
        <p14:creationId xmlns:p14="http://schemas.microsoft.com/office/powerpoint/2010/main" val="1414450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377719" cy="612410"/>
          </a:xfrm>
        </p:spPr>
        <p:txBody>
          <a:bodyPr>
            <a:noAutofit/>
          </a:bodyPr>
          <a:lstStyle/>
          <a:p>
            <a:pPr algn="just"/>
            <a:r>
              <a:rPr lang="ru-RU" sz="1600" b="1" i="1" dirty="0">
                <a:solidFill>
                  <a:srgbClr val="002060"/>
                </a:solidFill>
                <a:cs typeface="Times New Roman" panose="02020603050405020304" pitchFamily="18" charset="0"/>
              </a:rPr>
              <a:t>2.6.Свидетельства, подтверждающие общественное признание местным сообществом высоких результатов обучающей деятельности учителя</a:t>
            </a:r>
          </a:p>
        </p:txBody>
      </p:sp>
      <p:sp>
        <p:nvSpPr>
          <p:cNvPr id="4" name="TextBox 3"/>
          <p:cNvSpPr txBox="1"/>
          <p:nvPr/>
        </p:nvSpPr>
        <p:spPr>
          <a:xfrm>
            <a:off x="1249914" y="1325985"/>
            <a:ext cx="10105652" cy="369332"/>
          </a:xfrm>
          <a:prstGeom prst="rect">
            <a:avLst/>
          </a:prstGeom>
          <a:noFill/>
        </p:spPr>
        <p:txBody>
          <a:bodyPr wrap="none" rtlCol="0">
            <a:spAutoFit/>
          </a:bodyPr>
          <a:lstStyle/>
          <a:p>
            <a:r>
              <a:rPr lang="ru-RU" sz="1800" b="1" dirty="0" smtClean="0"/>
              <a:t>Отзывы руководителя ШМО, родителей, выпускников, администрации школы</a:t>
            </a:r>
            <a:endParaRPr lang="ru-RU" sz="1800" b="1"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173" y="2045758"/>
            <a:ext cx="3180081" cy="453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4926" y="2037374"/>
            <a:ext cx="3180082" cy="453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302" y="2014061"/>
            <a:ext cx="3541079" cy="4544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724464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Выноска со стрелкой вверх 7"/>
          <p:cNvSpPr/>
          <p:nvPr/>
        </p:nvSpPr>
        <p:spPr>
          <a:xfrm>
            <a:off x="190550" y="1825163"/>
            <a:ext cx="5868652" cy="3168351"/>
          </a:xfrm>
          <a:prstGeom prst="upArrowCallou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П</a:t>
            </a:r>
            <a:r>
              <a:rPr lang="ru-RU" sz="1400" dirty="0" smtClean="0">
                <a:latin typeface="Times New Roman" panose="02020603050405020304" pitchFamily="18" charset="0"/>
                <a:cs typeface="Times New Roman" panose="02020603050405020304" pitchFamily="18" charset="0"/>
              </a:rPr>
              <a:t>рограмма </a:t>
            </a:r>
            <a:r>
              <a:rPr lang="ru-RU" sz="1400" dirty="0">
                <a:latin typeface="Times New Roman" panose="02020603050405020304" pitchFamily="18" charset="0"/>
                <a:cs typeface="Times New Roman" panose="02020603050405020304" pitchFamily="18" charset="0"/>
              </a:rPr>
              <a:t>направлена на мотивацию </a:t>
            </a:r>
            <a:r>
              <a:rPr lang="ru-RU" sz="1400" dirty="0" smtClean="0">
                <a:latin typeface="Times New Roman" panose="02020603050405020304" pitchFamily="18" charset="0"/>
                <a:cs typeface="Times New Roman" panose="02020603050405020304" pitchFamily="18" charset="0"/>
              </a:rPr>
              <a:t>обучающихся </a:t>
            </a:r>
            <a:r>
              <a:rPr lang="ru-RU" sz="1400" dirty="0">
                <a:latin typeface="Times New Roman" panose="02020603050405020304" pitchFamily="18" charset="0"/>
                <a:cs typeface="Times New Roman" panose="02020603050405020304" pitchFamily="18" charset="0"/>
              </a:rPr>
              <a:t>на изучение истории, культуры, традиций Великобритании, которое не только расширит его интеллектуальный потенциал в области </a:t>
            </a:r>
            <a:r>
              <a:rPr lang="ru-RU" sz="1400" dirty="0" err="1">
                <a:latin typeface="Times New Roman" panose="02020603050405020304" pitchFamily="18" charset="0"/>
                <a:cs typeface="Times New Roman" panose="02020603050405020304" pitchFamily="18" charset="0"/>
              </a:rPr>
              <a:t>лингвострановедения</a:t>
            </a:r>
            <a:r>
              <a:rPr lang="ru-RU" sz="1400" dirty="0">
                <a:latin typeface="Times New Roman" panose="02020603050405020304" pitchFamily="18" charset="0"/>
                <a:cs typeface="Times New Roman" panose="02020603050405020304" pitchFamily="18" charset="0"/>
              </a:rPr>
              <a:t>, но и поможет формированию такого важного качества личности как терпимость и уважение к представителям других культур, способствует формированию духовно-нравственных ценностей.</a:t>
            </a:r>
          </a:p>
          <a:p>
            <a:pPr algn="ctr"/>
            <a:r>
              <a:rPr lang="ru-RU" sz="1400" dirty="0">
                <a:latin typeface="Times New Roman" panose="02020603050405020304" pitchFamily="18" charset="0"/>
                <a:cs typeface="Times New Roman" panose="02020603050405020304" pitchFamily="18" charset="0"/>
              </a:rPr>
              <a:t>Данный курс направлен на систематизацию и расширение знаний учащихся о традициях, обычаях и о культуре стран изучаемого </a:t>
            </a:r>
            <a:r>
              <a:rPr lang="ru-RU" sz="1400" dirty="0" smtClean="0">
                <a:latin typeface="Times New Roman" panose="02020603050405020304" pitchFamily="18" charset="0"/>
                <a:cs typeface="Times New Roman" panose="02020603050405020304" pitchFamily="18" charset="0"/>
              </a:rPr>
              <a:t>языка и развитие коммуникативной компетенции</a:t>
            </a:r>
            <a:endParaRPr lang="ru-RU" sz="1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08670" y="159020"/>
            <a:ext cx="11665296" cy="523220"/>
          </a:xfrm>
          <a:prstGeom prst="rect">
            <a:avLst/>
          </a:prstGeom>
        </p:spPr>
        <p:txBody>
          <a:bodyPr wrap="square">
            <a:spAutoFit/>
          </a:bodyPr>
          <a:lstStyle/>
          <a:p>
            <a:r>
              <a:rPr lang="ru-RU" sz="1400" b="1" i="1" u="sng" dirty="0" smtClean="0">
                <a:solidFill>
                  <a:srgbClr val="002060"/>
                </a:solidFill>
                <a:latin typeface="+mj-lt"/>
                <a:cs typeface="Times New Roman" panose="02020603050405020304" pitchFamily="18" charset="0"/>
              </a:rPr>
              <a:t>Раздел 3. </a:t>
            </a:r>
            <a:r>
              <a:rPr lang="ru-RU" sz="1400" b="1" i="1" dirty="0" smtClean="0">
                <a:solidFill>
                  <a:srgbClr val="002060"/>
                </a:solidFill>
                <a:latin typeface="+mj-lt"/>
                <a:cs typeface="Times New Roman" panose="02020603050405020304" pitchFamily="18" charset="0"/>
              </a:rPr>
              <a:t>Высокие </a:t>
            </a:r>
            <a:r>
              <a:rPr lang="ru-RU" sz="1400" b="1" i="1" dirty="0">
                <a:solidFill>
                  <a:srgbClr val="002060"/>
                </a:solidFill>
                <a:latin typeface="+mj-lt"/>
                <a:cs typeface="Times New Roman" panose="02020603050405020304" pitchFamily="18" charset="0"/>
              </a:rPr>
              <a:t>результаты внеурочной деятельности обучающихся по учебному предмету, который преподает </a:t>
            </a:r>
            <a:r>
              <a:rPr lang="ru-RU" sz="1400" b="1" i="1" dirty="0" smtClean="0">
                <a:solidFill>
                  <a:srgbClr val="002060"/>
                </a:solidFill>
                <a:latin typeface="+mj-lt"/>
                <a:cs typeface="Times New Roman" panose="02020603050405020304" pitchFamily="18" charset="0"/>
              </a:rPr>
              <a:t>учитель</a:t>
            </a:r>
          </a:p>
        </p:txBody>
      </p:sp>
      <p:sp>
        <p:nvSpPr>
          <p:cNvPr id="5" name="Прямоугольник 4"/>
          <p:cNvSpPr/>
          <p:nvPr/>
        </p:nvSpPr>
        <p:spPr>
          <a:xfrm>
            <a:off x="334566" y="526386"/>
            <a:ext cx="11449272" cy="738664"/>
          </a:xfrm>
          <a:prstGeom prst="rect">
            <a:avLst/>
          </a:prstGeom>
        </p:spPr>
        <p:txBody>
          <a:bodyPr wrap="square">
            <a:spAutoFit/>
          </a:bodyPr>
          <a:lstStyle/>
          <a:p>
            <a:r>
              <a:rPr lang="ru-RU" sz="1400" dirty="0">
                <a:solidFill>
                  <a:srgbClr val="002060"/>
                </a:solidFill>
                <a:latin typeface="Times New Roman" panose="02020603050405020304" pitchFamily="18" charset="0"/>
                <a:cs typeface="Times New Roman" panose="02020603050405020304" pitchFamily="18" charset="0"/>
              </a:rPr>
              <a:t>3.1. Характеристика содержания и результатов реализации образовательной программы внеурочной деятельности по предмету, размещенной в открытом доступе на сайте ОУ и имеющей экспертное заключение профильной кафедры учреждения высшего профессионального образования (по форме, утвержденной областной конкурсной комиссией и размещенной на сайте ГБУ ДПО РО РИПК и ППРО)</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3238" y="1418404"/>
            <a:ext cx="2683378" cy="382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0815" y="1411435"/>
            <a:ext cx="2693151" cy="384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50" y="1494532"/>
            <a:ext cx="5868652" cy="646331"/>
          </a:xfrm>
          <a:prstGeom prst="rect">
            <a:avLst/>
          </a:prstGeom>
          <a:solidFill>
            <a:schemeClr val="bg1"/>
          </a:solidFill>
          <a:ln w="19050">
            <a:solidFill>
              <a:srgbClr val="7030A0"/>
            </a:solidFill>
          </a:ln>
        </p:spPr>
        <p:txBody>
          <a:bodyPr wrap="square" rtlCol="0">
            <a:spAutoFit/>
          </a:bodyPr>
          <a:lstStyle/>
          <a:p>
            <a:pPr algn="ctr"/>
            <a:r>
              <a:rPr lang="ru-RU" sz="1600" b="1" dirty="0" smtClean="0">
                <a:latin typeface="Times New Roman" panose="02020603050405020304" pitchFamily="18" charset="0"/>
                <a:cs typeface="Times New Roman" panose="02020603050405020304" pitchFamily="18" charset="0"/>
              </a:rPr>
              <a:t>Образовательная программа внеурочной деятельности</a:t>
            </a:r>
          </a:p>
          <a:p>
            <a:pPr algn="ctr"/>
            <a:r>
              <a:rPr lang="ru-RU" sz="1800" b="1" dirty="0" smtClean="0">
                <a:latin typeface="Times New Roman" panose="02020603050405020304" pitchFamily="18" charset="0"/>
                <a:cs typeface="Times New Roman" panose="02020603050405020304" pitchFamily="18" charset="0"/>
              </a:rPr>
              <a:t>«</a:t>
            </a:r>
            <a:r>
              <a:rPr lang="ru-RU" sz="2000" b="1" i="1" dirty="0" smtClean="0">
                <a:latin typeface="Times New Roman" panose="02020603050405020304" pitchFamily="18" charset="0"/>
                <a:cs typeface="Times New Roman" panose="02020603050405020304" pitchFamily="18" charset="0"/>
              </a:rPr>
              <a:t>Я-гражданин планеты Земля»</a:t>
            </a:r>
            <a:endParaRPr lang="ru-RU" sz="2000" b="1" i="1" dirty="0">
              <a:latin typeface="Times New Roman" panose="02020603050405020304" pitchFamily="18" charset="0"/>
              <a:cs typeface="Times New Roman" panose="02020603050405020304" pitchFamily="18" charset="0"/>
            </a:endParaRPr>
          </a:p>
        </p:txBody>
      </p:sp>
      <p:sp>
        <p:nvSpPr>
          <p:cNvPr id="9" name="Горизонтальный свиток 8"/>
          <p:cNvSpPr/>
          <p:nvPr/>
        </p:nvSpPr>
        <p:spPr>
          <a:xfrm>
            <a:off x="6383238" y="5252888"/>
            <a:ext cx="5590728" cy="1224136"/>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Имеет </a:t>
            </a:r>
            <a:r>
              <a:rPr lang="ru-RU" sz="1400" dirty="0" smtClean="0">
                <a:solidFill>
                  <a:srgbClr val="002060"/>
                </a:solidFill>
                <a:latin typeface="Times New Roman" panose="02020603050405020304" pitchFamily="18" charset="0"/>
                <a:cs typeface="Times New Roman" panose="02020603050405020304" pitchFamily="18" charset="0"/>
              </a:rPr>
              <a:t>рецензию кандидата </a:t>
            </a:r>
            <a:r>
              <a:rPr lang="ru-RU" sz="1400" dirty="0">
                <a:solidFill>
                  <a:srgbClr val="002060"/>
                </a:solidFill>
                <a:latin typeface="Times New Roman" panose="02020603050405020304" pitchFamily="18" charset="0"/>
                <a:cs typeface="Times New Roman" panose="02020603050405020304" pitchFamily="18" charset="0"/>
              </a:rPr>
              <a:t>филологических наук, </a:t>
            </a:r>
            <a:r>
              <a:rPr lang="ru-RU" sz="1400" dirty="0" smtClean="0">
                <a:solidFill>
                  <a:srgbClr val="002060"/>
                </a:solidFill>
                <a:latin typeface="Times New Roman" panose="02020603050405020304" pitchFamily="18" charset="0"/>
                <a:cs typeface="Times New Roman" panose="02020603050405020304" pitchFamily="18" charset="0"/>
              </a:rPr>
              <a:t>доцента, заведующего </a:t>
            </a:r>
            <a:r>
              <a:rPr lang="ru-RU" sz="1400" dirty="0">
                <a:solidFill>
                  <a:srgbClr val="002060"/>
                </a:solidFill>
                <a:latin typeface="Times New Roman" panose="02020603050405020304" pitchFamily="18" charset="0"/>
                <a:cs typeface="Times New Roman" panose="02020603050405020304" pitchFamily="18" charset="0"/>
              </a:rPr>
              <a:t>кафедрой английского языка Таганрогского института имени А.П. Чехова (филиала) «РГЭУ (РИНХ)»  Кравец О. В.</a:t>
            </a:r>
          </a:p>
        </p:txBody>
      </p:sp>
      <p:sp>
        <p:nvSpPr>
          <p:cNvPr id="10" name="Скругленный прямоугольник 9"/>
          <p:cNvSpPr/>
          <p:nvPr/>
        </p:nvSpPr>
        <p:spPr>
          <a:xfrm>
            <a:off x="383450" y="5166940"/>
            <a:ext cx="5256584" cy="1310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400" dirty="0" smtClean="0">
              <a:solidFill>
                <a:srgbClr val="002060"/>
              </a:solidFill>
              <a:latin typeface="Times New Roman" panose="02020603050405020304" pitchFamily="18" charset="0"/>
              <a:cs typeface="Times New Roman" pitchFamily="18" charset="0"/>
            </a:endParaRPr>
          </a:p>
          <a:p>
            <a:pPr>
              <a:defRPr/>
            </a:pPr>
            <a:r>
              <a:rPr lang="ru-RU" sz="1400" dirty="0" smtClean="0">
                <a:solidFill>
                  <a:srgbClr val="002060"/>
                </a:solidFill>
                <a:latin typeface="Times New Roman" panose="02020603050405020304" pitchFamily="18" charset="0"/>
                <a:cs typeface="Times New Roman" pitchFamily="18" charset="0"/>
              </a:rPr>
              <a:t>Размещена </a:t>
            </a:r>
            <a:r>
              <a:rPr lang="ru-RU" sz="1400" dirty="0">
                <a:solidFill>
                  <a:srgbClr val="002060"/>
                </a:solidFill>
                <a:latin typeface="Times New Roman" panose="02020603050405020304" pitchFamily="18" charset="0"/>
                <a:cs typeface="Times New Roman" pitchFamily="18" charset="0"/>
              </a:rPr>
              <a:t>на сайте МБОУ </a:t>
            </a:r>
            <a:r>
              <a:rPr lang="ru-RU" sz="1400" dirty="0" smtClean="0">
                <a:solidFill>
                  <a:srgbClr val="002060"/>
                </a:solidFill>
                <a:latin typeface="Times New Roman" panose="02020603050405020304" pitchFamily="18" charset="0"/>
                <a:cs typeface="Times New Roman" pitchFamily="18" charset="0"/>
              </a:rPr>
              <a:t>Ясиновской СОШ им. 30-й гв. Иркутско-Пинской дивизии:</a:t>
            </a:r>
            <a:r>
              <a:rPr lang="en-US" sz="1400" dirty="0" smtClean="0">
                <a:solidFill>
                  <a:srgbClr val="002060"/>
                </a:solidFill>
                <a:latin typeface="Times New Roman" panose="02020603050405020304" pitchFamily="18" charset="0"/>
                <a:cs typeface="Times New Roman" pitchFamily="18" charset="0"/>
              </a:rPr>
              <a:t> </a:t>
            </a:r>
            <a:r>
              <a:rPr lang="en-US" sz="1400" dirty="0">
                <a:solidFill>
                  <a:srgbClr val="002060"/>
                </a:solidFill>
                <a:latin typeface="Times New Roman" panose="02020603050405020304" pitchFamily="18" charset="0"/>
                <a:cs typeface="Times New Roman" pitchFamily="18" charset="0"/>
                <a:hlinkClick r:id="rId4"/>
              </a:rPr>
              <a:t>https://</a:t>
            </a:r>
            <a:r>
              <a:rPr lang="en-US" sz="1400" dirty="0" smtClean="0">
                <a:solidFill>
                  <a:srgbClr val="002060"/>
                </a:solidFill>
                <a:latin typeface="Times New Roman" panose="02020603050405020304" pitchFamily="18" charset="0"/>
                <a:cs typeface="Times New Roman" pitchFamily="18" charset="0"/>
                <a:hlinkClick r:id="rId4"/>
              </a:rPr>
              <a:t>yasen.kuib-obr.ru/index.php/o-shkole/obrazovanie/programmy</a:t>
            </a:r>
            <a:endParaRPr lang="en-US" sz="1400" dirty="0" smtClean="0">
              <a:solidFill>
                <a:srgbClr val="002060"/>
              </a:solidFill>
              <a:latin typeface="Times New Roman" panose="02020603050405020304" pitchFamily="18" charset="0"/>
              <a:cs typeface="Times New Roman" pitchFamily="18" charset="0"/>
            </a:endParaRPr>
          </a:p>
          <a:p>
            <a:pPr>
              <a:defRPr/>
            </a:pPr>
            <a:endParaRPr lang="ru-RU" sz="1400" dirty="0" smtClean="0">
              <a:solidFill>
                <a:srgbClr val="002060"/>
              </a:solidFill>
              <a:latin typeface="Times New Roman" panose="02020603050405020304" pitchFamily="18" charset="0"/>
              <a:cs typeface="Times New Roman" pitchFamily="18" charset="0"/>
            </a:endParaRPr>
          </a:p>
          <a:p>
            <a:pPr>
              <a:defRPr/>
            </a:pPr>
            <a:r>
              <a:rPr lang="ru-RU" sz="1400" dirty="0" smtClean="0">
                <a:solidFill>
                  <a:srgbClr val="002060"/>
                </a:solidFill>
                <a:latin typeface="Times New Roman" panose="02020603050405020304" pitchFamily="18" charset="0"/>
                <a:cs typeface="Times New Roman" pitchFamily="18" charset="0"/>
              </a:rPr>
              <a:t>на </a:t>
            </a:r>
            <a:r>
              <a:rPr lang="ru-RU" sz="1400" dirty="0">
                <a:solidFill>
                  <a:srgbClr val="002060"/>
                </a:solidFill>
                <a:latin typeface="Times New Roman" pitchFamily="18" charset="0"/>
                <a:cs typeface="Times New Roman" pitchFamily="18" charset="0"/>
              </a:rPr>
              <a:t>личном сайте </a:t>
            </a:r>
            <a:r>
              <a:rPr lang="ru-RU" sz="1400" dirty="0" smtClean="0">
                <a:solidFill>
                  <a:srgbClr val="002060"/>
                </a:solidFill>
                <a:latin typeface="Times New Roman" pitchFamily="18" charset="0"/>
                <a:cs typeface="Times New Roman" pitchFamily="18" charset="0"/>
              </a:rPr>
              <a:t>учителя: </a:t>
            </a:r>
            <a:r>
              <a:rPr lang="en-US" sz="1400" dirty="0">
                <a:solidFill>
                  <a:srgbClr val="002060"/>
                </a:solidFill>
                <a:latin typeface="Times New Roman" pitchFamily="18" charset="0"/>
                <a:cs typeface="Times New Roman" pitchFamily="18" charset="0"/>
                <a:hlinkClick r:id="rId5"/>
              </a:rPr>
              <a:t>https://agarkova-vv.ru</a:t>
            </a:r>
            <a:r>
              <a:rPr lang="en-US" sz="1400" dirty="0" smtClean="0">
                <a:solidFill>
                  <a:srgbClr val="002060"/>
                </a:solidFill>
                <a:latin typeface="Times New Roman" pitchFamily="18" charset="0"/>
                <a:cs typeface="Times New Roman" pitchFamily="18" charset="0"/>
                <a:hlinkClick r:id="rId5"/>
              </a:rPr>
              <a:t>/</a:t>
            </a:r>
            <a:endParaRPr lang="en-US" sz="1400" dirty="0" smtClean="0">
              <a:solidFill>
                <a:srgbClr val="002060"/>
              </a:solidFill>
              <a:latin typeface="Times New Roman" pitchFamily="18" charset="0"/>
              <a:cs typeface="Times New Roman" pitchFamily="18" charset="0"/>
            </a:endParaRPr>
          </a:p>
          <a:p>
            <a:pPr>
              <a:defRPr/>
            </a:pPr>
            <a:endParaRPr lang="en-US" sz="14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06636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https://agarkova-vv.ru/grafika/slideshows/common_content_33_Skrinshot_26012020_1521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9622" y="239773"/>
            <a:ext cx="2117452" cy="299266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06574" y="198388"/>
            <a:ext cx="11377719" cy="1080120"/>
          </a:xfrm>
        </p:spPr>
        <p:txBody>
          <a:bodyPr>
            <a:noAutofit/>
          </a:bodyPr>
          <a:lstStyle/>
          <a:p>
            <a:pPr algn="l"/>
            <a:r>
              <a:rPr lang="ru-RU" sz="1600" b="1" i="1" dirty="0">
                <a:solidFill>
                  <a:srgbClr val="002060"/>
                </a:solidFill>
                <a:cs typeface="Times New Roman" panose="02020603050405020304" pitchFamily="18" charset="0"/>
              </a:rPr>
              <a:t>3.2. Достижения (призовые места) обучающихся в конкурсных мероприятиях </a:t>
            </a:r>
            <a:r>
              <a:rPr lang="ru-RU" sz="1600" b="1" i="1" dirty="0" smtClean="0">
                <a:solidFill>
                  <a:srgbClr val="002060"/>
                </a:solidFill>
                <a:cs typeface="Times New Roman" panose="02020603050405020304" pitchFamily="18" charset="0"/>
              </a:rPr>
              <a:t>по</a:t>
            </a:r>
            <a:r>
              <a:rPr lang="en-US" sz="1600" b="1" i="1" dirty="0" smtClean="0">
                <a:solidFill>
                  <a:srgbClr val="002060"/>
                </a:solidFill>
                <a:cs typeface="Times New Roman" panose="02020603050405020304" pitchFamily="18" charset="0"/>
              </a:rPr>
              <a:t> </a:t>
            </a:r>
            <a:r>
              <a:rPr lang="ru-RU" sz="1600" b="1" i="1" dirty="0" smtClean="0">
                <a:solidFill>
                  <a:srgbClr val="002060"/>
                </a:solidFill>
                <a:cs typeface="Times New Roman" panose="02020603050405020304" pitchFamily="18" charset="0"/>
              </a:rPr>
              <a:t>предмету</a:t>
            </a:r>
            <a:r>
              <a:rPr lang="ru-RU" sz="1600" b="1" i="1" dirty="0">
                <a:solidFill>
                  <a:srgbClr val="002060"/>
                </a:solidFill>
                <a:cs typeface="Times New Roman" panose="02020603050405020304" pitchFamily="18" charset="0"/>
              </a:rPr>
              <a:t/>
            </a:r>
            <a:br>
              <a:rPr lang="ru-RU" sz="1600" b="1" i="1" dirty="0">
                <a:solidFill>
                  <a:srgbClr val="002060"/>
                </a:solidFill>
                <a:cs typeface="Times New Roman" panose="02020603050405020304" pitchFamily="18" charset="0"/>
              </a:rPr>
            </a:br>
            <a:r>
              <a:rPr lang="ru-RU" sz="1600" b="1" i="1" dirty="0" smtClean="0">
                <a:solidFill>
                  <a:srgbClr val="002060"/>
                </a:solidFill>
                <a:cs typeface="Times New Roman" panose="02020603050405020304" pitchFamily="18" charset="0"/>
              </a:rPr>
              <a:t/>
            </a:r>
            <a:br>
              <a:rPr lang="ru-RU" sz="1600" b="1" i="1" dirty="0" smtClean="0">
                <a:solidFill>
                  <a:srgbClr val="002060"/>
                </a:solidFill>
                <a:cs typeface="Times New Roman" panose="02020603050405020304" pitchFamily="18" charset="0"/>
              </a:rPr>
            </a:br>
            <a:r>
              <a:rPr lang="ru-RU" sz="1600" b="1" i="1" dirty="0" smtClean="0">
                <a:solidFill>
                  <a:srgbClr val="002060"/>
                </a:solidFill>
                <a:cs typeface="Times New Roman" panose="02020603050405020304" pitchFamily="18" charset="0"/>
              </a:rPr>
              <a:t>- </a:t>
            </a:r>
            <a:r>
              <a:rPr lang="ru-RU" sz="1600" b="1" i="1" dirty="0">
                <a:solidFill>
                  <a:srgbClr val="002060"/>
                </a:solidFill>
                <a:cs typeface="Times New Roman" panose="02020603050405020304" pitchFamily="18" charset="0"/>
              </a:rPr>
              <a:t>регионального уровня;</a:t>
            </a:r>
            <a:br>
              <a:rPr lang="ru-RU" sz="1600" b="1" i="1" dirty="0">
                <a:solidFill>
                  <a:srgbClr val="002060"/>
                </a:solidFill>
                <a:cs typeface="Times New Roman" panose="02020603050405020304" pitchFamily="18" charset="0"/>
              </a:rPr>
            </a:br>
            <a:r>
              <a:rPr lang="ru-RU" sz="1600" b="1" i="1" dirty="0">
                <a:solidFill>
                  <a:srgbClr val="002060"/>
                </a:solidFill>
                <a:cs typeface="Times New Roman" panose="02020603050405020304" pitchFamily="18" charset="0"/>
              </a:rPr>
              <a:t>- федерального уровня</a:t>
            </a:r>
          </a:p>
        </p:txBody>
      </p:sp>
      <p:graphicFrame>
        <p:nvGraphicFramePr>
          <p:cNvPr id="4" name="Таблица 3"/>
          <p:cNvGraphicFramePr>
            <a:graphicFrameLocks noGrp="1"/>
          </p:cNvGraphicFramePr>
          <p:nvPr>
            <p:extLst>
              <p:ext uri="{D42A27DB-BD31-4B8C-83A1-F6EECF244321}">
                <p14:modId xmlns:p14="http://schemas.microsoft.com/office/powerpoint/2010/main" val="3601649774"/>
              </p:ext>
            </p:extLst>
          </p:nvPr>
        </p:nvGraphicFramePr>
        <p:xfrm>
          <a:off x="334566" y="1317963"/>
          <a:ext cx="9361040" cy="4337685"/>
        </p:xfrm>
        <a:graphic>
          <a:graphicData uri="http://schemas.openxmlformats.org/drawingml/2006/table">
            <a:tbl>
              <a:tblPr firstRow="1" firstCol="1" bandRow="1">
                <a:tableStyleId>{8799B23B-EC83-4686-B30A-512413B5E67A}</a:tableStyleId>
              </a:tblPr>
              <a:tblGrid>
                <a:gridCol w="4611688">
                  <a:extLst>
                    <a:ext uri="{9D8B030D-6E8A-4147-A177-3AD203B41FA5}">
                      <a16:colId xmlns="" xmlns:a16="http://schemas.microsoft.com/office/drawing/2014/main" val="20000"/>
                    </a:ext>
                  </a:extLst>
                </a:gridCol>
                <a:gridCol w="1032468">
                  <a:extLst>
                    <a:ext uri="{9D8B030D-6E8A-4147-A177-3AD203B41FA5}">
                      <a16:colId xmlns="" xmlns:a16="http://schemas.microsoft.com/office/drawing/2014/main" val="20001"/>
                    </a:ext>
                  </a:extLst>
                </a:gridCol>
                <a:gridCol w="1514286">
                  <a:extLst>
                    <a:ext uri="{9D8B030D-6E8A-4147-A177-3AD203B41FA5}">
                      <a16:colId xmlns="" xmlns:a16="http://schemas.microsoft.com/office/drawing/2014/main" val="20002"/>
                    </a:ext>
                  </a:extLst>
                </a:gridCol>
                <a:gridCol w="674267">
                  <a:extLst>
                    <a:ext uri="{9D8B030D-6E8A-4147-A177-3AD203B41FA5}">
                      <a16:colId xmlns="" xmlns:a16="http://schemas.microsoft.com/office/drawing/2014/main" val="20003"/>
                    </a:ext>
                  </a:extLst>
                </a:gridCol>
                <a:gridCol w="1528331">
                  <a:extLst>
                    <a:ext uri="{9D8B030D-6E8A-4147-A177-3AD203B41FA5}">
                      <a16:colId xmlns="" xmlns:a16="http://schemas.microsoft.com/office/drawing/2014/main" val="20004"/>
                    </a:ext>
                  </a:extLst>
                </a:gridCol>
              </a:tblGrid>
              <a:tr h="536631">
                <a:tc>
                  <a:txBody>
                    <a:bodyPr/>
                    <a:lstStyle/>
                    <a:p>
                      <a:pPr algn="ctr">
                        <a:lnSpc>
                          <a:spcPct val="115000"/>
                        </a:lnSpc>
                        <a:spcAft>
                          <a:spcPts val="0"/>
                        </a:spcAft>
                      </a:pPr>
                      <a:r>
                        <a:rPr lang="ru-RU" sz="1050" b="1" dirty="0" smtClean="0">
                          <a:effectLst/>
                          <a:latin typeface="Times New Roman" panose="02020603050405020304" pitchFamily="18" charset="0"/>
                          <a:ea typeface="Calibri"/>
                          <a:cs typeface="Times New Roman" panose="02020603050405020304" pitchFamily="18" charset="0"/>
                        </a:rPr>
                        <a:t>Конкурсное мероприятие</a:t>
                      </a:r>
                      <a:endParaRPr lang="ru-RU" sz="105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050" b="1" dirty="0" smtClean="0">
                          <a:effectLst/>
                          <a:latin typeface="Times New Roman" panose="02020603050405020304" pitchFamily="18" charset="0"/>
                          <a:ea typeface="Calibri"/>
                          <a:cs typeface="Times New Roman" panose="02020603050405020304" pitchFamily="18" charset="0"/>
                        </a:rPr>
                        <a:t>год</a:t>
                      </a:r>
                      <a:endParaRPr lang="ru-RU" sz="105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050" b="1" dirty="0" smtClean="0">
                          <a:effectLst/>
                          <a:latin typeface="Times New Roman" panose="02020603050405020304" pitchFamily="18" charset="0"/>
                          <a:ea typeface="Calibri"/>
                          <a:cs typeface="Times New Roman" panose="02020603050405020304" pitchFamily="18" charset="0"/>
                        </a:rPr>
                        <a:t>уровень</a:t>
                      </a:r>
                      <a:endParaRPr lang="ru-RU" sz="105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050" b="1" dirty="0" smtClean="0">
                          <a:effectLst/>
                          <a:latin typeface="Times New Roman" panose="02020603050405020304" pitchFamily="18" charset="0"/>
                          <a:ea typeface="Calibri"/>
                          <a:cs typeface="Times New Roman" panose="02020603050405020304" pitchFamily="18" charset="0"/>
                        </a:rPr>
                        <a:t>Кол-во</a:t>
                      </a:r>
                      <a:r>
                        <a:rPr lang="ru-RU" sz="1050" b="1" baseline="0" dirty="0" smtClean="0">
                          <a:effectLst/>
                          <a:latin typeface="Times New Roman" panose="02020603050405020304" pitchFamily="18" charset="0"/>
                          <a:ea typeface="Calibri"/>
                          <a:cs typeface="Times New Roman" panose="02020603050405020304" pitchFamily="18" charset="0"/>
                        </a:rPr>
                        <a:t> участников</a:t>
                      </a:r>
                      <a:endParaRPr lang="ru-RU" sz="105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050" b="1" dirty="0" smtClean="0">
                          <a:effectLst/>
                          <a:latin typeface="Times New Roman" panose="02020603050405020304" pitchFamily="18" charset="0"/>
                          <a:ea typeface="Calibri"/>
                          <a:cs typeface="Times New Roman" panose="02020603050405020304" pitchFamily="18" charset="0"/>
                        </a:rPr>
                        <a:t>результат</a:t>
                      </a:r>
                      <a:endParaRPr lang="ru-RU" sz="1050" b="1"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0"/>
                  </a:ext>
                </a:extLst>
              </a:tr>
              <a:tr h="408862">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Всероссийская онлайн – олимпиада </a:t>
                      </a:r>
                      <a:r>
                        <a:rPr lang="ru-RU" sz="1200" dirty="0" err="1">
                          <a:effectLst/>
                          <a:latin typeface="Times New Roman" panose="02020603050405020304" pitchFamily="18" charset="0"/>
                          <a:cs typeface="Times New Roman" panose="02020603050405020304" pitchFamily="18" charset="0"/>
                        </a:rPr>
                        <a:t>Заврики</a:t>
                      </a:r>
                      <a:r>
                        <a:rPr lang="ru-RU" sz="1200" dirty="0">
                          <a:effectLst/>
                          <a:latin typeface="Times New Roman" panose="02020603050405020304" pitchFamily="18" charset="0"/>
                          <a:cs typeface="Times New Roman" panose="02020603050405020304" pitchFamily="18" charset="0"/>
                        </a:rPr>
                        <a:t> по английскому языку, </a:t>
                      </a:r>
                      <a:r>
                        <a:rPr lang="ru-RU" sz="1200" dirty="0" err="1">
                          <a:effectLst/>
                          <a:latin typeface="Times New Roman" panose="02020603050405020304" pitchFamily="18" charset="0"/>
                          <a:cs typeface="Times New Roman" panose="02020603050405020304" pitchFamily="18" charset="0"/>
                        </a:rPr>
                        <a:t>Учи.ру</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2018/2019</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всероссийский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a:effectLst/>
                          <a:latin typeface="Times New Roman" panose="02020603050405020304" pitchFamily="18" charset="0"/>
                          <a:cs typeface="Times New Roman" panose="02020603050405020304" pitchFamily="18" charset="0"/>
                        </a:rPr>
                        <a:t>1</a:t>
                      </a:r>
                      <a:endParaRPr lang="ru-RU" sz="12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диплом победителя</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1"/>
                  </a:ext>
                </a:extLst>
              </a:tr>
              <a:tr h="408862">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Межрегиональная олимпиада школьников "Евразийская лингвистическая олимпиада"</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2018/2019</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межрегиональный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участник</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2"/>
                  </a:ext>
                </a:extLst>
              </a:tr>
              <a:tr h="817724">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Всероссийская Интернет-Олимпиада по английскому языку, организаторы: Центр иностранных языков “EXPRESS” (www.lingvocenter.ru) Онлайн-школа иностранных языков “LINGVISTER” (www.lingvister.ru)</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2019/2020</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всероссийский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сертификат 1 место</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3"/>
                  </a:ext>
                </a:extLst>
              </a:tr>
              <a:tr h="817724">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Олимпиада школьников «Учитель школы</a:t>
                      </a:r>
                      <a:r>
                        <a:rPr lang="en-US" sz="1200" baseline="0" dirty="0" smtClean="0">
                          <a:effectLst/>
                          <a:latin typeface="Times New Roman" panose="02020603050405020304" pitchFamily="18" charset="0"/>
                          <a:ea typeface="Calibri"/>
                          <a:cs typeface="Times New Roman" panose="02020603050405020304" pitchFamily="18" charset="0"/>
                        </a:rPr>
                        <a:t> </a:t>
                      </a:r>
                      <a:r>
                        <a:rPr lang="ru-RU" sz="1200" dirty="0" smtClean="0">
                          <a:effectLst/>
                          <a:latin typeface="Times New Roman" panose="02020603050405020304" pitchFamily="18" charset="0"/>
                          <a:ea typeface="Calibri"/>
                          <a:cs typeface="Times New Roman" panose="02020603050405020304" pitchFamily="18" charset="0"/>
                        </a:rPr>
                        <a:t>будущего» по профилю «Иностранный язык», МГПУ</a:t>
                      </a:r>
                    </a:p>
                    <a:p>
                      <a:pPr>
                        <a:lnSpc>
                          <a:spcPct val="115000"/>
                        </a:lnSpc>
                        <a:spcAft>
                          <a:spcPts val="0"/>
                        </a:spcAft>
                      </a:pP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2019/2020</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перечень олимпиад </a:t>
                      </a:r>
                      <a:r>
                        <a:rPr lang="ru-RU" sz="1200" dirty="0" err="1" smtClean="0">
                          <a:effectLst/>
                          <a:latin typeface="Times New Roman" panose="02020603050405020304" pitchFamily="18" charset="0"/>
                          <a:ea typeface="Calibri"/>
                          <a:cs typeface="Times New Roman" panose="02020603050405020304" pitchFamily="18" charset="0"/>
                        </a:rPr>
                        <a:t>Минпросвещения</a:t>
                      </a:r>
                      <a:r>
                        <a:rPr lang="ru-RU" sz="1200" dirty="0" smtClean="0">
                          <a:effectLst/>
                          <a:latin typeface="Times New Roman" panose="02020603050405020304" pitchFamily="18" charset="0"/>
                          <a:ea typeface="Calibri"/>
                          <a:cs typeface="Times New Roman" panose="02020603050405020304" pitchFamily="18" charset="0"/>
                        </a:rPr>
                        <a:t> 2019/2020 под номером 79, II уровень</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5</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2-участник</a:t>
                      </a:r>
                    </a:p>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3-диплом призера отборочного тура</a:t>
                      </a:r>
                    </a:p>
                    <a:p>
                      <a:pPr algn="ctr">
                        <a:lnSpc>
                          <a:spcPct val="115000"/>
                        </a:lnSpc>
                        <a:spcAft>
                          <a:spcPts val="0"/>
                        </a:spcAft>
                      </a:pP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4"/>
                  </a:ext>
                </a:extLst>
              </a:tr>
              <a:tr h="1140420">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Олимпиада школьников «Учитель школы будущего» по профилю «Иностранный язык», МГПУ</a:t>
                      </a:r>
                    </a:p>
                    <a:p>
                      <a:pPr>
                        <a:lnSpc>
                          <a:spcPct val="115000"/>
                        </a:lnSpc>
                        <a:spcAft>
                          <a:spcPts val="0"/>
                        </a:spcAft>
                      </a:pP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20</a:t>
                      </a:r>
                      <a:r>
                        <a:rPr lang="en-US" sz="1200" dirty="0" smtClean="0">
                          <a:effectLst/>
                          <a:latin typeface="Times New Roman" panose="02020603050405020304" pitchFamily="18" charset="0"/>
                          <a:ea typeface="Calibri"/>
                          <a:cs typeface="Times New Roman" panose="02020603050405020304" pitchFamily="18" charset="0"/>
                        </a:rPr>
                        <a:t>20</a:t>
                      </a:r>
                      <a:r>
                        <a:rPr lang="ru-RU" sz="1200" dirty="0" smtClean="0">
                          <a:effectLst/>
                          <a:latin typeface="Times New Roman" panose="02020603050405020304" pitchFamily="18" charset="0"/>
                          <a:ea typeface="Calibri"/>
                          <a:cs typeface="Times New Roman" panose="02020603050405020304" pitchFamily="18" charset="0"/>
                        </a:rPr>
                        <a:t>/202</a:t>
                      </a:r>
                      <a:r>
                        <a:rPr lang="en-US" sz="1200" dirty="0" smtClean="0">
                          <a:effectLst/>
                          <a:latin typeface="Times New Roman" panose="02020603050405020304" pitchFamily="18" charset="0"/>
                          <a:ea typeface="Calibri"/>
                          <a:cs typeface="Times New Roman" panose="02020603050405020304" pitchFamily="18" charset="0"/>
                        </a:rPr>
                        <a:t>1</a:t>
                      </a:r>
                      <a:endParaRPr lang="ru-RU" sz="1200" dirty="0" smtClean="0">
                        <a:effectLst/>
                        <a:latin typeface="Times New Roman" panose="02020603050405020304" pitchFamily="18" charset="0"/>
                        <a:ea typeface="Calibri"/>
                        <a:cs typeface="Times New Roman" panose="02020603050405020304" pitchFamily="18" charset="0"/>
                      </a:endParaRPr>
                    </a:p>
                    <a:p>
                      <a:pPr algn="ctr">
                        <a:lnSpc>
                          <a:spcPct val="115000"/>
                        </a:lnSpc>
                        <a:spcAft>
                          <a:spcPts val="0"/>
                        </a:spcAft>
                      </a:pP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перечень олимпиад </a:t>
                      </a:r>
                      <a:r>
                        <a:rPr lang="ru-RU" sz="1200" dirty="0" err="1" smtClean="0">
                          <a:effectLst/>
                          <a:latin typeface="Times New Roman" panose="02020603050405020304" pitchFamily="18" charset="0"/>
                          <a:ea typeface="Calibri"/>
                          <a:cs typeface="Times New Roman" panose="02020603050405020304" pitchFamily="18" charset="0"/>
                        </a:rPr>
                        <a:t>Минпросвещения</a:t>
                      </a:r>
                      <a:r>
                        <a:rPr lang="ru-RU" sz="1200" dirty="0" smtClean="0">
                          <a:effectLst/>
                          <a:latin typeface="Times New Roman" panose="02020603050405020304" pitchFamily="18" charset="0"/>
                          <a:ea typeface="Calibri"/>
                          <a:cs typeface="Times New Roman" panose="02020603050405020304" pitchFamily="18" charset="0"/>
                        </a:rPr>
                        <a:t> 2019/2020 под номером </a:t>
                      </a:r>
                      <a:r>
                        <a:rPr lang="en-US" sz="1200" dirty="0" smtClean="0">
                          <a:effectLst/>
                          <a:latin typeface="Times New Roman" panose="02020603050405020304" pitchFamily="18" charset="0"/>
                          <a:ea typeface="Calibri"/>
                          <a:cs typeface="Times New Roman" panose="02020603050405020304" pitchFamily="18" charset="0"/>
                        </a:rPr>
                        <a:t>81</a:t>
                      </a:r>
                      <a:r>
                        <a:rPr lang="ru-RU" sz="1200" dirty="0" smtClean="0">
                          <a:effectLst/>
                          <a:latin typeface="Times New Roman" panose="02020603050405020304" pitchFamily="18" charset="0"/>
                          <a:ea typeface="Calibri"/>
                          <a:cs typeface="Times New Roman" panose="02020603050405020304" pitchFamily="18" charset="0"/>
                        </a:rPr>
                        <a:t>, II</a:t>
                      </a:r>
                      <a:r>
                        <a:rPr lang="en-US" sz="1200" dirty="0" smtClean="0">
                          <a:effectLst/>
                          <a:latin typeface="Times New Roman" panose="02020603050405020304" pitchFamily="18" charset="0"/>
                          <a:ea typeface="Calibri"/>
                          <a:cs typeface="Times New Roman" panose="02020603050405020304" pitchFamily="18" charset="0"/>
                        </a:rPr>
                        <a:t>I</a:t>
                      </a:r>
                      <a:r>
                        <a:rPr lang="ru-RU" sz="1200" dirty="0" smtClean="0">
                          <a:effectLst/>
                          <a:latin typeface="Times New Roman" panose="02020603050405020304" pitchFamily="18" charset="0"/>
                          <a:ea typeface="Calibri"/>
                          <a:cs typeface="Times New Roman" panose="02020603050405020304" pitchFamily="18" charset="0"/>
                        </a:rPr>
                        <a:t> уровень</a:t>
                      </a:r>
                    </a:p>
                    <a:p>
                      <a:pPr>
                        <a:lnSpc>
                          <a:spcPct val="115000"/>
                        </a:lnSpc>
                        <a:spcAft>
                          <a:spcPts val="0"/>
                        </a:spcAft>
                      </a:pP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dirty="0" smtClean="0">
                          <a:effectLst/>
                          <a:latin typeface="Times New Roman" panose="02020603050405020304" pitchFamily="18" charset="0"/>
                          <a:ea typeface="Calibri"/>
                          <a:cs typeface="Times New Roman" panose="02020603050405020304" pitchFamily="18" charset="0"/>
                        </a:rPr>
                        <a:t>9</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Результаты</a:t>
                      </a:r>
                      <a:r>
                        <a:rPr lang="ru-RU" sz="1200" baseline="0" dirty="0" smtClean="0">
                          <a:effectLst/>
                          <a:latin typeface="Times New Roman" panose="02020603050405020304" pitchFamily="18" charset="0"/>
                          <a:ea typeface="Calibri"/>
                          <a:cs typeface="Times New Roman" panose="02020603050405020304" pitchFamily="18" charset="0"/>
                        </a:rPr>
                        <a:t> ожидаются</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6"/>
                  </a:ext>
                </a:extLst>
              </a:tr>
            </a:tbl>
          </a:graphicData>
        </a:graphic>
      </p:graphicFrame>
      <p:pic>
        <p:nvPicPr>
          <p:cNvPr id="6" name="Picture 10" descr="https://agarkova-vv.ru/grafika/slideshows/common_content_291_Skrinshot_23052020_103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894" y="5200570"/>
            <a:ext cx="279815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142" y="5195170"/>
            <a:ext cx="2798150"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9623" y="1698452"/>
            <a:ext cx="2025596" cy="286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4607" y="3006700"/>
            <a:ext cx="2117339" cy="299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descr="https://agarkova-vv.ru/grafika/slideshows/common_content_228_Skrinshot_23052020_1029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366" y="5195170"/>
            <a:ext cx="2797189" cy="190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barn(inVertical)">
                                      <p:cBhvr>
                                        <p:cTn id="19" dur="500"/>
                                        <p:tgtEl>
                                          <p:spTgt spid="1126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barn(inVertical)">
                                      <p:cBhvr>
                                        <p:cTn id="23" dur="500"/>
                                        <p:tgtEl>
                                          <p:spTgt spid="5122"/>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barn(inVertical)">
                                      <p:cBhvr>
                                        <p:cTn id="2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Информационная справка</a:t>
            </a:r>
            <a:endParaRPr lang="ru-RU" b="1" dirty="0">
              <a:solidFill>
                <a:srgbClr val="002060"/>
              </a:solidFill>
            </a:endParaRPr>
          </a:p>
        </p:txBody>
      </p:sp>
      <p:sp>
        <p:nvSpPr>
          <p:cNvPr id="3" name="Объект 2"/>
          <p:cNvSpPr>
            <a:spLocks noGrp="1"/>
          </p:cNvSpPr>
          <p:nvPr>
            <p:ph sz="quarter" idx="1"/>
          </p:nvPr>
        </p:nvSpPr>
        <p:spPr>
          <a:xfrm>
            <a:off x="3311261" y="1563457"/>
            <a:ext cx="8639835" cy="4970019"/>
          </a:xfrm>
          <a:solidFill>
            <a:schemeClr val="bg1"/>
          </a:solidFill>
        </p:spPr>
        <p:txBody>
          <a:bodyPr>
            <a:normAutofit/>
          </a:bodyPr>
          <a:lstStyle/>
          <a:p>
            <a:r>
              <a:rPr lang="ru-RU" sz="1600" b="1" dirty="0">
                <a:latin typeface="Times New Roman" panose="02020603050405020304" pitchFamily="18" charset="0"/>
                <a:cs typeface="Times New Roman" panose="02020603050405020304" pitchFamily="18" charset="0"/>
              </a:rPr>
              <a:t>Агаркова Валентина Викторовна</a:t>
            </a:r>
          </a:p>
          <a:p>
            <a:r>
              <a:rPr lang="ru-RU" sz="1600" b="1" dirty="0">
                <a:latin typeface="Times New Roman" panose="02020603050405020304" pitchFamily="18" charset="0"/>
                <a:cs typeface="Times New Roman" panose="02020603050405020304" pitchFamily="18" charset="0"/>
              </a:rPr>
              <a:t>Образование: </a:t>
            </a:r>
            <a:r>
              <a:rPr lang="ru-RU" sz="1600" dirty="0">
                <a:latin typeface="Times New Roman" panose="02020603050405020304" pitchFamily="18" charset="0"/>
                <a:cs typeface="Times New Roman" panose="02020603050405020304" pitchFamily="18" charset="0"/>
              </a:rPr>
              <a:t>Высшее, ГОУ ВПО "ТГПИ" факультет иностранных языков по специальности “Иностранный язык” с дополнительной специальностью “Иностранный язык”,  квалификация учитель французского и английского языков </a:t>
            </a:r>
          </a:p>
          <a:p>
            <a:r>
              <a:rPr lang="ru-RU" sz="1600" b="1" dirty="0">
                <a:latin typeface="Times New Roman" panose="02020603050405020304" pitchFamily="18" charset="0"/>
                <a:cs typeface="Times New Roman" panose="02020603050405020304" pitchFamily="18" charset="0"/>
              </a:rPr>
              <a:t>Место работы: </a:t>
            </a:r>
            <a:r>
              <a:rPr lang="ru-RU" sz="1600" dirty="0">
                <a:latin typeface="Times New Roman" panose="02020603050405020304" pitchFamily="18" charset="0"/>
                <a:cs typeface="Times New Roman" panose="02020603050405020304" pitchFamily="18" charset="0"/>
              </a:rPr>
              <a:t>МБОУ Ясиновская СОШ им.30-й гв. Иркутско-Пинской дивизии, х. </a:t>
            </a:r>
            <a:r>
              <a:rPr lang="ru-RU" sz="1600" dirty="0" smtClean="0">
                <a:latin typeface="Times New Roman" panose="02020603050405020304" pitchFamily="18" charset="0"/>
                <a:cs typeface="Times New Roman" panose="02020603050405020304" pitchFamily="18" charset="0"/>
              </a:rPr>
              <a:t>Новая </a:t>
            </a:r>
            <a:r>
              <a:rPr lang="ru-RU" sz="1600" dirty="0">
                <a:latin typeface="Times New Roman" panose="02020603050405020304" pitchFamily="18" charset="0"/>
                <a:cs typeface="Times New Roman" panose="02020603050405020304" pitchFamily="18" charset="0"/>
              </a:rPr>
              <a:t>Надежда, Куйбышевского района, Ростовской области</a:t>
            </a:r>
          </a:p>
          <a:p>
            <a:r>
              <a:rPr lang="ru-RU" sz="1600" b="1" dirty="0">
                <a:latin typeface="Times New Roman" panose="02020603050405020304" pitchFamily="18" charset="0"/>
                <a:cs typeface="Times New Roman" panose="02020603050405020304" pitchFamily="18" charset="0"/>
              </a:rPr>
              <a:t>Квалификационная категория: </a:t>
            </a:r>
            <a:r>
              <a:rPr lang="ru-RU" sz="1600" dirty="0" smtClean="0">
                <a:latin typeface="Times New Roman" panose="02020603050405020304" pitchFamily="18" charset="0"/>
                <a:cs typeface="Times New Roman" panose="02020603050405020304" pitchFamily="18" charset="0"/>
              </a:rPr>
              <a:t>высшая</a:t>
            </a:r>
          </a:p>
          <a:p>
            <a:r>
              <a:rPr lang="ru-RU" sz="1600" b="1" dirty="0" smtClean="0">
                <a:latin typeface="Times New Roman" panose="02020603050405020304" pitchFamily="18" charset="0"/>
                <a:cs typeface="Times New Roman" panose="02020603050405020304" pitchFamily="18" charset="0"/>
              </a:rPr>
              <a:t>Общий стаж педагогической работы:</a:t>
            </a:r>
            <a:r>
              <a:rPr lang="ru-RU" sz="1600" dirty="0" smtClean="0">
                <a:latin typeface="Times New Roman" panose="02020603050405020304" pitchFamily="18" charset="0"/>
                <a:cs typeface="Times New Roman" panose="02020603050405020304" pitchFamily="18" charset="0"/>
              </a:rPr>
              <a:t>12 лет</a:t>
            </a:r>
          </a:p>
          <a:p>
            <a:pPr marL="0" indent="0">
              <a:buNone/>
            </a:pPr>
            <a:endParaRPr lang="ru-RU" sz="1600" dirty="0" smtClean="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Инновационная практика</a:t>
            </a:r>
            <a:r>
              <a:rPr lang="ru-RU" sz="1600" dirty="0" smtClean="0">
                <a:latin typeface="Times New Roman" panose="02020603050405020304" pitchFamily="18" charset="0"/>
                <a:cs typeface="Times New Roman" panose="02020603050405020304" pitchFamily="18" charset="0"/>
              </a:rPr>
              <a:t>: Интерактивные тетради в обучении младших школьников</a:t>
            </a:r>
            <a:endParaRPr lang="ru-RU" sz="1600" b="1" dirty="0" smtClean="0">
              <a:latin typeface="Times New Roman" panose="02020603050405020304" pitchFamily="18" charset="0"/>
              <a:cs typeface="Times New Roman" panose="02020603050405020304" pitchFamily="18" charset="0"/>
            </a:endParaRPr>
          </a:p>
          <a:p>
            <a:endParaRPr lang="ru-RU" sz="1600" b="1" dirty="0" smtClean="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Информационное представление опыта:</a:t>
            </a:r>
            <a:br>
              <a:rPr lang="ru-RU" sz="1600" b="1"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Личный сайт учителя английского языка</a:t>
            </a:r>
          </a:p>
          <a:p>
            <a:pPr marL="0" indent="0">
              <a:buNone/>
            </a:pP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hlinkClick r:id="rId2"/>
              </a:rPr>
              <a:t>https</a:t>
            </a:r>
            <a:r>
              <a:rPr lang="en-US" sz="1600" dirty="0">
                <a:latin typeface="Times New Roman" panose="02020603050405020304" pitchFamily="18" charset="0"/>
                <a:cs typeface="Times New Roman" panose="02020603050405020304" pitchFamily="18" charset="0"/>
                <a:hlinkClick r:id="rId2"/>
              </a:rPr>
              <a:t>://agarkova-vv.ru</a:t>
            </a:r>
            <a:r>
              <a:rPr lang="en-US" sz="1600" dirty="0" smtClean="0">
                <a:latin typeface="Times New Roman" panose="02020603050405020304" pitchFamily="18" charset="0"/>
                <a:cs typeface="Times New Roman" panose="02020603050405020304" pitchFamily="18" charset="0"/>
                <a:hlinkClick r:id="rId2"/>
              </a:rPr>
              <a:t>/</a:t>
            </a:r>
            <a:endParaRPr lang="ru-RU" sz="1600" dirty="0" smtClean="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Сайт МБОУ Ясиновской СОШ им.30-й гв. Иркутско-Пинской дивизии</a:t>
            </a:r>
          </a:p>
          <a:p>
            <a:pPr marL="0" indent="0">
              <a:buNone/>
            </a:pP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hlinkClick r:id="rId3"/>
              </a:rPr>
              <a:t>https</a:t>
            </a:r>
            <a:r>
              <a:rPr lang="en-US" sz="1600" dirty="0">
                <a:latin typeface="Times New Roman" panose="02020603050405020304" pitchFamily="18" charset="0"/>
                <a:cs typeface="Times New Roman" panose="02020603050405020304" pitchFamily="18" charset="0"/>
                <a:hlinkClick r:id="rId3"/>
              </a:rPr>
              <a:t>://yasen.kuib-obr.ru</a:t>
            </a:r>
            <a:r>
              <a:rPr lang="en-US" sz="1600" dirty="0" smtClean="0">
                <a:latin typeface="Times New Roman" panose="02020603050405020304" pitchFamily="18" charset="0"/>
                <a:cs typeface="Times New Roman" panose="02020603050405020304" pitchFamily="18" charset="0"/>
                <a:hlinkClick r:id="rId3"/>
              </a:rPr>
              <a:t>/</a:t>
            </a:r>
            <a:endParaRPr lang="ru-RU" sz="1600" dirty="0" smtClean="0">
              <a:latin typeface="Times New Roman" panose="02020603050405020304" pitchFamily="18" charset="0"/>
              <a:cs typeface="Times New Roman" panose="02020603050405020304" pitchFamily="18" charset="0"/>
            </a:endParaRPr>
          </a:p>
          <a:p>
            <a:endParaRPr lang="ru-RU" sz="1600" b="1"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06" y="1782562"/>
            <a:ext cx="2304256" cy="4221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601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7454" y="1403272"/>
            <a:ext cx="2725271" cy="1949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06574" y="414412"/>
            <a:ext cx="11377719" cy="396386"/>
          </a:xfrm>
        </p:spPr>
        <p:txBody>
          <a:bodyPr>
            <a:normAutofit/>
          </a:bodyPr>
          <a:lstStyle/>
          <a:p>
            <a:pPr algn="just"/>
            <a:r>
              <a:rPr lang="ru-RU" sz="1600" b="1" i="1" dirty="0">
                <a:solidFill>
                  <a:srgbClr val="002060"/>
                </a:solidFill>
                <a:cs typeface="Times New Roman" panose="02020603050405020304" pitchFamily="18" charset="0"/>
              </a:rPr>
              <a:t>3.4. Результативность участия обучающихся в международных конкурсах и  проектах</a:t>
            </a:r>
          </a:p>
        </p:txBody>
      </p:sp>
      <p:graphicFrame>
        <p:nvGraphicFramePr>
          <p:cNvPr id="4" name="Таблица 3"/>
          <p:cNvGraphicFramePr>
            <a:graphicFrameLocks noGrp="1"/>
          </p:cNvGraphicFramePr>
          <p:nvPr>
            <p:extLst>
              <p:ext uri="{D42A27DB-BD31-4B8C-83A1-F6EECF244321}">
                <p14:modId xmlns:p14="http://schemas.microsoft.com/office/powerpoint/2010/main" val="931332115"/>
              </p:ext>
            </p:extLst>
          </p:nvPr>
        </p:nvGraphicFramePr>
        <p:xfrm>
          <a:off x="334566" y="1566540"/>
          <a:ext cx="7920880" cy="3814176"/>
        </p:xfrm>
        <a:graphic>
          <a:graphicData uri="http://schemas.openxmlformats.org/drawingml/2006/table">
            <a:tbl>
              <a:tblPr firstRow="1" firstCol="1" bandRow="1">
                <a:tableStyleId>{8799B23B-EC83-4686-B30A-512413B5E67A}</a:tableStyleId>
              </a:tblPr>
              <a:tblGrid>
                <a:gridCol w="3384376">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gridCol w="1080120">
                  <a:extLst>
                    <a:ext uri="{9D8B030D-6E8A-4147-A177-3AD203B41FA5}">
                      <a16:colId xmlns="" xmlns:a16="http://schemas.microsoft.com/office/drawing/2014/main" val="20002"/>
                    </a:ext>
                  </a:extLst>
                </a:gridCol>
                <a:gridCol w="720080">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tblGrid>
              <a:tr h="576064">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Конкурсное мероприятие</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b="1" dirty="0" smtClean="0">
                          <a:effectLst/>
                          <a:latin typeface="Times New Roman" panose="02020603050405020304" pitchFamily="18" charset="0"/>
                          <a:ea typeface="Calibri"/>
                          <a:cs typeface="Times New Roman" panose="02020603050405020304" pitchFamily="18" charset="0"/>
                        </a:rPr>
                        <a:t>год</a:t>
                      </a:r>
                      <a:endParaRPr lang="ru-RU" sz="120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b="1" dirty="0" smtClean="0">
                          <a:effectLst/>
                          <a:latin typeface="Times New Roman" panose="02020603050405020304" pitchFamily="18" charset="0"/>
                          <a:ea typeface="Calibri"/>
                          <a:cs typeface="Times New Roman" panose="02020603050405020304" pitchFamily="18" charset="0"/>
                        </a:rPr>
                        <a:t>уровень</a:t>
                      </a:r>
                      <a:endParaRPr lang="ru-RU" sz="120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b="1" dirty="0" smtClean="0">
                          <a:effectLst/>
                          <a:latin typeface="Times New Roman" panose="02020603050405020304" pitchFamily="18" charset="0"/>
                          <a:ea typeface="Calibri"/>
                          <a:cs typeface="Times New Roman" panose="02020603050405020304" pitchFamily="18" charset="0"/>
                        </a:rPr>
                        <a:t>класс</a:t>
                      </a:r>
                      <a:endParaRPr lang="ru-RU" sz="1200" b="1"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b="1" dirty="0" smtClean="0">
                          <a:effectLst/>
                          <a:latin typeface="Times New Roman" panose="02020603050405020304" pitchFamily="18" charset="0"/>
                          <a:ea typeface="Calibri"/>
                          <a:cs typeface="Times New Roman" panose="02020603050405020304" pitchFamily="18" charset="0"/>
                        </a:rPr>
                        <a:t>результат</a:t>
                      </a:r>
                      <a:endParaRPr lang="ru-RU" sz="1200" b="1"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0"/>
                  </a:ext>
                </a:extLst>
              </a:tr>
              <a:tr h="576064">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Международный дистанционный конкурс по английскому языку «</a:t>
                      </a:r>
                      <a:r>
                        <a:rPr lang="ru-RU" sz="1200" dirty="0" err="1">
                          <a:effectLst/>
                          <a:latin typeface="Times New Roman" panose="02020603050405020304" pitchFamily="18" charset="0"/>
                          <a:cs typeface="Times New Roman" panose="02020603050405020304" pitchFamily="18" charset="0"/>
                        </a:rPr>
                        <a:t>Олимпис</a:t>
                      </a:r>
                      <a:r>
                        <a:rPr lang="ru-RU" sz="1200" dirty="0">
                          <a:effectLst/>
                          <a:latin typeface="Times New Roman" panose="02020603050405020304" pitchFamily="18" charset="0"/>
                          <a:cs typeface="Times New Roman" panose="02020603050405020304" pitchFamily="18" charset="0"/>
                        </a:rPr>
                        <a:t> 2017 – осенняя сессия» </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b="0" dirty="0">
                          <a:effectLst/>
                          <a:latin typeface="Times New Roman" panose="02020603050405020304" pitchFamily="18" charset="0"/>
                          <a:cs typeface="Times New Roman" panose="02020603050405020304" pitchFamily="18" charset="0"/>
                        </a:rPr>
                        <a:t> 2017/2018</a:t>
                      </a:r>
                      <a:endParaRPr lang="ru-RU" sz="1200" b="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b="0" dirty="0" smtClean="0">
                          <a:effectLst/>
                          <a:latin typeface="Times New Roman" panose="02020603050405020304" pitchFamily="18" charset="0"/>
                          <a:cs typeface="Times New Roman" panose="02020603050405020304" pitchFamily="18" charset="0"/>
                        </a:rPr>
                        <a:t>международный</a:t>
                      </a:r>
                      <a:endParaRPr lang="ru-RU" sz="1200" b="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b="0" dirty="0">
                          <a:effectLst/>
                          <a:latin typeface="Times New Roman" panose="02020603050405020304" pitchFamily="18" charset="0"/>
                          <a:cs typeface="Times New Roman" panose="02020603050405020304" pitchFamily="18" charset="0"/>
                        </a:rPr>
                        <a:t>8</a:t>
                      </a:r>
                      <a:endParaRPr lang="ru-RU" sz="1200" b="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b="0" dirty="0">
                          <a:effectLst/>
                          <a:latin typeface="Times New Roman" panose="02020603050405020304" pitchFamily="18" charset="0"/>
                          <a:cs typeface="Times New Roman" panose="02020603050405020304" pitchFamily="18" charset="0"/>
                        </a:rPr>
                        <a:t> 2 победителя,</a:t>
                      </a:r>
                    </a:p>
                    <a:p>
                      <a:pPr algn="ctr">
                        <a:lnSpc>
                          <a:spcPct val="115000"/>
                        </a:lnSpc>
                        <a:spcAft>
                          <a:spcPts val="0"/>
                        </a:spcAft>
                      </a:pPr>
                      <a:r>
                        <a:rPr lang="ru-RU" sz="1200" b="0" dirty="0">
                          <a:effectLst/>
                          <a:latin typeface="Times New Roman" panose="02020603050405020304" pitchFamily="18" charset="0"/>
                          <a:cs typeface="Times New Roman" panose="02020603050405020304" pitchFamily="18" charset="0"/>
                        </a:rPr>
                        <a:t>6 участников</a:t>
                      </a:r>
                      <a:endParaRPr lang="ru-RU" sz="1200" b="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1"/>
                  </a:ext>
                </a:extLst>
              </a:tr>
              <a:tr h="432048">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Международная дистанционная олимпиада по английскому языку «Зима - 2018», проект «</a:t>
                      </a:r>
                      <a:r>
                        <a:rPr lang="ru-RU" sz="1200" dirty="0" err="1">
                          <a:effectLst/>
                          <a:latin typeface="Times New Roman" panose="02020603050405020304" pitchFamily="18" charset="0"/>
                          <a:cs typeface="Times New Roman" panose="02020603050405020304" pitchFamily="18" charset="0"/>
                        </a:rPr>
                        <a:t>Инфоурок</a:t>
                      </a:r>
                      <a:r>
                        <a:rPr lang="ru-RU"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2017/2018</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a:effectLst/>
                          <a:latin typeface="Times New Roman" panose="02020603050405020304" pitchFamily="18" charset="0"/>
                          <a:cs typeface="Times New Roman" panose="02020603050405020304" pitchFamily="18" charset="0"/>
                        </a:rPr>
                        <a:t>международный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cs typeface="Times New Roman" panose="02020603050405020304" pitchFamily="18" charset="0"/>
                        </a:rPr>
                        <a:t>участник</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extLst>
                  <a:ext uri="{0D108BD9-81ED-4DB2-BD59-A6C34878D82A}">
                    <a16:rowId xmlns="" xmlns:a16="http://schemas.microsoft.com/office/drawing/2014/main" val="10002"/>
                  </a:ext>
                </a:extLst>
              </a:tr>
              <a:tr h="360040">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Международный конкурс по иностранным языкам «Я-лингвист»</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2019/2020</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международный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4</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2-участники</a:t>
                      </a:r>
                    </a:p>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1-диплом 1 степени</a:t>
                      </a:r>
                    </a:p>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1 – диплом 2 степени</a:t>
                      </a:r>
                    </a:p>
                  </a:txBody>
                  <a:tcPr marL="0" marR="0" marT="0" marB="0" anchor="ctr"/>
                </a:tc>
                <a:extLst>
                  <a:ext uri="{0D108BD9-81ED-4DB2-BD59-A6C34878D82A}">
                    <a16:rowId xmlns="" xmlns:a16="http://schemas.microsoft.com/office/drawing/2014/main" val="10003"/>
                  </a:ext>
                </a:extLst>
              </a:tr>
              <a:tr h="504056">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Международная олимпиада «</a:t>
                      </a:r>
                      <a:r>
                        <a:rPr lang="ru-RU" sz="1200" dirty="0" err="1" smtClean="0">
                          <a:effectLst/>
                          <a:latin typeface="Times New Roman" panose="02020603050405020304" pitchFamily="18" charset="0"/>
                          <a:ea typeface="Calibri"/>
                          <a:cs typeface="Times New Roman" panose="02020603050405020304" pitchFamily="18" charset="0"/>
                        </a:rPr>
                        <a:t>Инфоурок</a:t>
                      </a:r>
                      <a:r>
                        <a:rPr lang="ru-RU" sz="1200" dirty="0" smtClean="0">
                          <a:effectLst/>
                          <a:latin typeface="Times New Roman" panose="02020603050405020304" pitchFamily="18" charset="0"/>
                          <a:ea typeface="Calibri"/>
                          <a:cs typeface="Times New Roman" panose="02020603050405020304" pitchFamily="18" charset="0"/>
                        </a:rPr>
                        <a:t>» зимний сезон 2020 по английскому языку</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2019/2020</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международный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a:effectLst/>
                          <a:latin typeface="Times New Roman" panose="02020603050405020304" pitchFamily="18" charset="0"/>
                          <a:ea typeface="Calibri"/>
                          <a:cs typeface="Times New Roman" panose="02020603050405020304" pitchFamily="18" charset="0"/>
                        </a:rPr>
                        <a:t>1- диплом 1 </a:t>
                      </a:r>
                      <a:r>
                        <a:rPr lang="ru-RU" sz="1200" dirty="0" smtClean="0">
                          <a:effectLst/>
                          <a:latin typeface="Times New Roman" panose="02020603050405020304" pitchFamily="18" charset="0"/>
                          <a:ea typeface="Calibri"/>
                          <a:cs typeface="Times New Roman" panose="02020603050405020304" pitchFamily="18" charset="0"/>
                        </a:rPr>
                        <a:t>степени</a:t>
                      </a:r>
                      <a:endParaRPr lang="en-US" sz="1200" dirty="0" smtClean="0">
                        <a:effectLst/>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(базовый </a:t>
                      </a:r>
                      <a:r>
                        <a:rPr lang="ru-RU" sz="1200" dirty="0">
                          <a:effectLst/>
                          <a:latin typeface="Times New Roman" panose="02020603050405020304" pitchFamily="18" charset="0"/>
                          <a:ea typeface="Calibri"/>
                          <a:cs typeface="Times New Roman" panose="02020603050405020304" pitchFamily="18" charset="0"/>
                        </a:rPr>
                        <a:t>уровень)</a:t>
                      </a:r>
                      <a:br>
                        <a:rPr lang="ru-RU" sz="1200" dirty="0">
                          <a:effectLst/>
                          <a:latin typeface="Times New Roman" panose="02020603050405020304" pitchFamily="18" charset="0"/>
                          <a:ea typeface="Calibri"/>
                          <a:cs typeface="Times New Roman" panose="02020603050405020304" pitchFamily="18" charset="0"/>
                        </a:rPr>
                      </a:br>
                      <a:r>
                        <a:rPr lang="ru-RU" sz="1200" dirty="0">
                          <a:effectLst/>
                          <a:latin typeface="Times New Roman" panose="02020603050405020304" pitchFamily="18" charset="0"/>
                          <a:ea typeface="Calibri"/>
                          <a:cs typeface="Times New Roman" panose="02020603050405020304" pitchFamily="18" charset="0"/>
                        </a:rPr>
                        <a:t>1- диплом 1 </a:t>
                      </a:r>
                      <a:r>
                        <a:rPr lang="ru-RU" sz="1200" dirty="0" smtClean="0">
                          <a:effectLst/>
                          <a:latin typeface="Times New Roman" panose="02020603050405020304" pitchFamily="18" charset="0"/>
                          <a:ea typeface="Calibri"/>
                          <a:cs typeface="Times New Roman" panose="02020603050405020304" pitchFamily="18" charset="0"/>
                        </a:rPr>
                        <a:t>степени</a:t>
                      </a:r>
                      <a:endParaRPr lang="en-US" sz="1200" dirty="0" smtClean="0">
                        <a:effectLst/>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(углубленный </a:t>
                      </a:r>
                      <a:r>
                        <a:rPr lang="ru-RU" sz="1200" dirty="0">
                          <a:effectLst/>
                          <a:latin typeface="Times New Roman" panose="02020603050405020304" pitchFamily="18" charset="0"/>
                          <a:ea typeface="Calibri"/>
                          <a:cs typeface="Times New Roman" panose="02020603050405020304" pitchFamily="18" charset="0"/>
                        </a:rPr>
                        <a:t>уровень)</a:t>
                      </a:r>
                    </a:p>
                  </a:txBody>
                  <a:tcPr marL="68580" marR="68580" marT="0" marB="0"/>
                </a:tc>
                <a:extLst>
                  <a:ext uri="{0D108BD9-81ED-4DB2-BD59-A6C34878D82A}">
                    <a16:rowId xmlns="" xmlns:a16="http://schemas.microsoft.com/office/drawing/2014/main" val="10004"/>
                  </a:ext>
                </a:extLst>
              </a:tr>
              <a:tr h="504056">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Международный игровой</a:t>
                      </a:r>
                      <a:r>
                        <a:rPr lang="ru-RU" sz="1200" baseline="0" dirty="0" smtClean="0">
                          <a:effectLst/>
                          <a:latin typeface="Times New Roman" panose="02020603050405020304" pitchFamily="18" charset="0"/>
                          <a:ea typeface="Calibri"/>
                          <a:cs typeface="Times New Roman" panose="02020603050405020304" pitchFamily="18" charset="0"/>
                        </a:rPr>
                        <a:t> конкурс «</a:t>
                      </a:r>
                      <a:r>
                        <a:rPr lang="en-US" sz="1200" baseline="0" dirty="0" smtClean="0">
                          <a:effectLst/>
                          <a:latin typeface="Times New Roman" panose="02020603050405020304" pitchFamily="18" charset="0"/>
                          <a:ea typeface="Calibri"/>
                          <a:cs typeface="Times New Roman" panose="02020603050405020304" pitchFamily="18" charset="0"/>
                        </a:rPr>
                        <a:t>British Bulldog</a:t>
                      </a:r>
                      <a:r>
                        <a:rPr lang="ru-RU" sz="1200" baseline="0" dirty="0" smtClean="0">
                          <a:effectLst/>
                          <a:latin typeface="Times New Roman" panose="02020603050405020304" pitchFamily="18" charset="0"/>
                          <a:ea typeface="Calibri"/>
                          <a:cs typeface="Times New Roman" panose="02020603050405020304" pitchFamily="18" charset="0"/>
                        </a:rPr>
                        <a:t> - 2020»</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en-US" sz="1200" dirty="0" smtClean="0">
                          <a:effectLst/>
                          <a:latin typeface="Times New Roman" panose="02020603050405020304" pitchFamily="18" charset="0"/>
                          <a:ea typeface="Calibri"/>
                          <a:cs typeface="Times New Roman" panose="02020603050405020304" pitchFamily="18" charset="0"/>
                        </a:rPr>
                        <a:t>2020-2021</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международный</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13</a:t>
                      </a:r>
                      <a:endParaRPr lang="ru-RU" sz="1200" dirty="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15000"/>
                        </a:lnSpc>
                        <a:spcAft>
                          <a:spcPts val="0"/>
                        </a:spcAft>
                      </a:pPr>
                      <a:r>
                        <a:rPr lang="ru-RU" sz="1200" dirty="0" smtClean="0">
                          <a:effectLst/>
                          <a:latin typeface="Times New Roman" panose="02020603050405020304" pitchFamily="18" charset="0"/>
                          <a:ea typeface="Calibri"/>
                          <a:cs typeface="Times New Roman" panose="02020603050405020304" pitchFamily="18" charset="0"/>
                        </a:rPr>
                        <a:t>Результат</a:t>
                      </a:r>
                      <a:r>
                        <a:rPr lang="ru-RU" sz="1200" baseline="0" dirty="0" smtClean="0">
                          <a:effectLst/>
                          <a:latin typeface="Times New Roman" panose="02020603050405020304" pitchFamily="18" charset="0"/>
                          <a:ea typeface="Calibri"/>
                          <a:cs typeface="Times New Roman" panose="02020603050405020304" pitchFamily="18" charset="0"/>
                        </a:rPr>
                        <a:t> ожидается</a:t>
                      </a:r>
                      <a:endParaRPr lang="ru-RU"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bl>
          </a:graphicData>
        </a:graphic>
      </p:graphicFrame>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5800" y="2070596"/>
            <a:ext cx="2736305" cy="1949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7423" y="3023866"/>
            <a:ext cx="2034682" cy="288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09"/>
          <a:stretch/>
        </p:blipFill>
        <p:spPr bwMode="auto">
          <a:xfrm>
            <a:off x="9511335" y="3726780"/>
            <a:ext cx="1937202" cy="278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3478" y="4158828"/>
            <a:ext cx="1936458" cy="271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03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fade">
                                      <p:cBhvr>
                                        <p:cTn id="13" dur="1000"/>
                                        <p:tgtEl>
                                          <p:spTgt spid="14339"/>
                                        </p:tgtEl>
                                      </p:cBhvr>
                                    </p:animEffect>
                                    <p:anim calcmode="lin" valueType="num">
                                      <p:cBhvr>
                                        <p:cTn id="14" dur="1000" fill="hold"/>
                                        <p:tgtEl>
                                          <p:spTgt spid="14339"/>
                                        </p:tgtEl>
                                        <p:attrNameLst>
                                          <p:attrName>ppt_x</p:attrName>
                                        </p:attrNameLst>
                                      </p:cBhvr>
                                      <p:tavLst>
                                        <p:tav tm="0">
                                          <p:val>
                                            <p:strVal val="#ppt_x"/>
                                          </p:val>
                                        </p:tav>
                                        <p:tav tm="100000">
                                          <p:val>
                                            <p:strVal val="#ppt_x"/>
                                          </p:val>
                                        </p:tav>
                                      </p:tavLst>
                                    </p:anim>
                                    <p:anim calcmode="lin" valueType="num">
                                      <p:cBhvr>
                                        <p:cTn id="15" dur="1000" fill="hold"/>
                                        <p:tgtEl>
                                          <p:spTgt spid="143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anim calcmode="lin" valueType="num">
                                      <p:cBhvr>
                                        <p:cTn id="20" dur="1000" fill="hold"/>
                                        <p:tgtEl>
                                          <p:spTgt spid="4101"/>
                                        </p:tgtEl>
                                        <p:attrNameLst>
                                          <p:attrName>ppt_x</p:attrName>
                                        </p:attrNameLst>
                                      </p:cBhvr>
                                      <p:tavLst>
                                        <p:tav tm="0">
                                          <p:val>
                                            <p:strVal val="#ppt_x"/>
                                          </p:val>
                                        </p:tav>
                                        <p:tav tm="100000">
                                          <p:val>
                                            <p:strVal val="#ppt_x"/>
                                          </p:val>
                                        </p:tav>
                                      </p:tavLst>
                                    </p:anim>
                                    <p:anim calcmode="lin" valueType="num">
                                      <p:cBhvr>
                                        <p:cTn id="21" dur="1000" fill="hold"/>
                                        <p:tgtEl>
                                          <p:spTgt spid="410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1000"/>
                                        <p:tgtEl>
                                          <p:spTgt spid="4100"/>
                                        </p:tgtEl>
                                      </p:cBhvr>
                                    </p:animEffect>
                                    <p:anim calcmode="lin" valueType="num">
                                      <p:cBhvr>
                                        <p:cTn id="26" dur="1000" fill="hold"/>
                                        <p:tgtEl>
                                          <p:spTgt spid="4100"/>
                                        </p:tgtEl>
                                        <p:attrNameLst>
                                          <p:attrName>ppt_x</p:attrName>
                                        </p:attrNameLst>
                                      </p:cBhvr>
                                      <p:tavLst>
                                        <p:tav tm="0">
                                          <p:val>
                                            <p:strVal val="#ppt_x"/>
                                          </p:val>
                                        </p:tav>
                                        <p:tav tm="100000">
                                          <p:val>
                                            <p:strVal val="#ppt_x"/>
                                          </p:val>
                                        </p:tav>
                                      </p:tavLst>
                                    </p:anim>
                                    <p:anim calcmode="lin" valueType="num">
                                      <p:cBhvr>
                                        <p:cTn id="27" dur="1000" fill="hold"/>
                                        <p:tgtEl>
                                          <p:spTgt spid="410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fade">
                                      <p:cBhvr>
                                        <p:cTn id="31" dur="1000"/>
                                        <p:tgtEl>
                                          <p:spTgt spid="4099"/>
                                        </p:tgtEl>
                                      </p:cBhvr>
                                    </p:animEffect>
                                    <p:anim calcmode="lin" valueType="num">
                                      <p:cBhvr>
                                        <p:cTn id="32" dur="1000" fill="hold"/>
                                        <p:tgtEl>
                                          <p:spTgt spid="4099"/>
                                        </p:tgtEl>
                                        <p:attrNameLst>
                                          <p:attrName>ppt_x</p:attrName>
                                        </p:attrNameLst>
                                      </p:cBhvr>
                                      <p:tavLst>
                                        <p:tav tm="0">
                                          <p:val>
                                            <p:strVal val="#ppt_x"/>
                                          </p:val>
                                        </p:tav>
                                        <p:tav tm="100000">
                                          <p:val>
                                            <p:strVal val="#ppt_x"/>
                                          </p:val>
                                        </p:tav>
                                      </p:tavLst>
                                    </p:anim>
                                    <p:anim calcmode="lin" valueType="num">
                                      <p:cBhvr>
                                        <p:cTn id="33"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600" b="1" dirty="0">
                <a:solidFill>
                  <a:srgbClr val="002060"/>
                </a:solidFill>
                <a:cs typeface="Times New Roman" panose="02020603050405020304" pitchFamily="18" charset="0"/>
              </a:rPr>
              <a:t>3.6. Общественная оценка высоких результатов внеурочной </a:t>
            </a:r>
            <a:r>
              <a:rPr lang="ru-RU" sz="1600" b="1" dirty="0" smtClean="0">
                <a:solidFill>
                  <a:srgbClr val="002060"/>
                </a:solidFill>
                <a:cs typeface="Times New Roman" panose="02020603050405020304" pitchFamily="18" charset="0"/>
              </a:rPr>
              <a:t>деятельности учителя</a:t>
            </a:r>
            <a:r>
              <a:rPr lang="ru-RU" sz="1600" b="1" dirty="0">
                <a:solidFill>
                  <a:srgbClr val="002060"/>
                </a:solidFill>
                <a:cs typeface="Times New Roman" panose="02020603050405020304" pitchFamily="18" charset="0"/>
              </a:rPr>
              <a:t>, подтвержденная документально</a:t>
            </a:r>
            <a:br>
              <a:rPr lang="ru-RU" sz="1600" b="1" dirty="0">
                <a:solidFill>
                  <a:srgbClr val="002060"/>
                </a:solidFill>
                <a:cs typeface="Times New Roman" panose="02020603050405020304" pitchFamily="18" charset="0"/>
              </a:rPr>
            </a:br>
            <a:endParaRPr lang="ru-RU" sz="1600" b="1" dirty="0">
              <a:solidFill>
                <a:srgbClr val="002060"/>
              </a:solidFill>
              <a:cs typeface="Times New Roman" panose="02020603050405020304" pitchFamily="18" charset="0"/>
            </a:endParaRP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 y="1278508"/>
            <a:ext cx="3458475" cy="493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478" y="1230696"/>
            <a:ext cx="3482945" cy="49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8087" y="1535130"/>
            <a:ext cx="3505472" cy="500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Scan\CCI23032021_0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1190" y="1535130"/>
            <a:ext cx="3505472" cy="500013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1550" y="4230836"/>
            <a:ext cx="2617466" cy="245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898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457" y="937052"/>
            <a:ext cx="11377719" cy="701496"/>
          </a:xfrm>
          <a:solidFill>
            <a:schemeClr val="bg1"/>
          </a:solidFill>
        </p:spPr>
        <p:txBody>
          <a:bodyPr>
            <a:noAutofit/>
          </a:bodyPr>
          <a:lstStyle/>
          <a:p>
            <a:pPr algn="just"/>
            <a:r>
              <a:rPr lang="ru-RU" sz="1400" b="1" i="1" dirty="0" smtClean="0">
                <a:solidFill>
                  <a:srgbClr val="002060"/>
                </a:solidFill>
              </a:rPr>
              <a:t/>
            </a:r>
            <a:br>
              <a:rPr lang="ru-RU" sz="1400" b="1" i="1" dirty="0" smtClean="0">
                <a:solidFill>
                  <a:srgbClr val="002060"/>
                </a:solidFill>
              </a:rPr>
            </a:br>
            <a:r>
              <a:rPr lang="ru-RU" sz="1400" b="1" i="1" dirty="0" smtClean="0">
                <a:solidFill>
                  <a:srgbClr val="002060"/>
                </a:solidFill>
              </a:rPr>
              <a:t>4.2</a:t>
            </a:r>
            <a:r>
              <a:rPr lang="ru-RU" sz="1400" b="1" i="1" dirty="0">
                <a:solidFill>
                  <a:srgbClr val="002060"/>
                </a:solidFill>
              </a:rPr>
              <a:t>. Разработка и реализация индивидуальных программ развития различных категорий обучающихся с учетом личностных особенностей, включая рекомендации психолога, социального педагога, медицинских работников и других </a:t>
            </a:r>
            <a:r>
              <a:rPr lang="ru-RU" sz="1400" b="1" i="1" dirty="0" smtClean="0">
                <a:solidFill>
                  <a:srgbClr val="002060"/>
                </a:solidFill>
              </a:rPr>
              <a:t>специалистов</a:t>
            </a:r>
            <a:endParaRPr lang="ru-RU" sz="1400" b="1" i="1" dirty="0">
              <a:solidFill>
                <a:srgbClr val="002060"/>
              </a:solidFill>
            </a:endParaRPr>
          </a:p>
        </p:txBody>
      </p:sp>
      <p:sp>
        <p:nvSpPr>
          <p:cNvPr id="4" name="Прямоугольник 3"/>
          <p:cNvSpPr/>
          <p:nvPr/>
        </p:nvSpPr>
        <p:spPr>
          <a:xfrm>
            <a:off x="224699" y="5654446"/>
            <a:ext cx="4646372" cy="1169551"/>
          </a:xfrm>
          <a:prstGeom prst="rect">
            <a:avLst/>
          </a:prstGeom>
          <a:solidFill>
            <a:schemeClr val="bg1"/>
          </a:solidFill>
          <a:ln>
            <a:solidFill>
              <a:srgbClr val="7030A0"/>
            </a:solidFill>
          </a:ln>
        </p:spPr>
        <p:txBody>
          <a:bodyPr wrap="square">
            <a:spAutoFit/>
          </a:bodyPr>
          <a:lstStyle/>
          <a:p>
            <a:r>
              <a:rPr lang="ru-RU" sz="1400" b="1" dirty="0" smtClean="0"/>
              <a:t>2017-18 учебный год</a:t>
            </a:r>
          </a:p>
          <a:p>
            <a:pPr marL="285750" indent="-285750">
              <a:buFontTx/>
              <a:buChar char="-"/>
            </a:pPr>
            <a:r>
              <a:rPr lang="ru-RU" sz="1400" dirty="0"/>
              <a:t>реализована адаптированная рабочая  программа  для </a:t>
            </a:r>
            <a:r>
              <a:rPr lang="ru-RU" sz="1400" dirty="0" smtClean="0"/>
              <a:t>обучающегося 6 класса инвалида по зрению</a:t>
            </a:r>
          </a:p>
          <a:p>
            <a:pPr marL="285750" indent="-285750">
              <a:buFontTx/>
              <a:buChar char="-"/>
            </a:pPr>
            <a:r>
              <a:rPr lang="ru-RU" sz="1400" dirty="0" smtClean="0"/>
              <a:t>разработана </a:t>
            </a:r>
            <a:r>
              <a:rPr lang="ru-RU" sz="1400" dirty="0"/>
              <a:t>адаптированная рабочая  программа для обучающегося </a:t>
            </a:r>
            <a:r>
              <a:rPr lang="ru-RU" sz="1400" dirty="0" smtClean="0"/>
              <a:t>9 </a:t>
            </a:r>
            <a:r>
              <a:rPr lang="ru-RU" sz="1400" dirty="0"/>
              <a:t>класса с </a:t>
            </a:r>
            <a:r>
              <a:rPr lang="ru-RU" sz="1400" dirty="0" smtClean="0"/>
              <a:t>ОВЗ</a:t>
            </a:r>
            <a:endParaRPr lang="ru-RU" sz="1400" dirty="0"/>
          </a:p>
        </p:txBody>
      </p:sp>
      <p:sp>
        <p:nvSpPr>
          <p:cNvPr id="7" name="Прямоугольник 6"/>
          <p:cNvSpPr/>
          <p:nvPr/>
        </p:nvSpPr>
        <p:spPr>
          <a:xfrm>
            <a:off x="190550" y="1647458"/>
            <a:ext cx="11781457" cy="400110"/>
          </a:xfrm>
          <a:prstGeom prst="rect">
            <a:avLst/>
          </a:prstGeom>
        </p:spPr>
        <p:txBody>
          <a:bodyPr wrap="square">
            <a:spAutoFit/>
          </a:bodyPr>
          <a:lstStyle/>
          <a:p>
            <a:pPr algn="ctr"/>
            <a:r>
              <a:rPr lang="ru-RU" sz="2000" b="1" dirty="0">
                <a:latin typeface="Times New Roman" pitchFamily="18" charset="0"/>
                <a:cs typeface="Times New Roman" pitchFamily="18" charset="0"/>
              </a:rPr>
              <a:t>УЧАШИЕСЯ С ОСОБЫМИ  ОБРАЗОВАТЕЛЬНЫМИ  ПОТРЕБНОТЯМИ</a:t>
            </a:r>
          </a:p>
        </p:txBody>
      </p:sp>
      <p:graphicFrame>
        <p:nvGraphicFramePr>
          <p:cNvPr id="9" name="Схема 8"/>
          <p:cNvGraphicFramePr/>
          <p:nvPr>
            <p:extLst>
              <p:ext uri="{D42A27DB-BD31-4B8C-83A1-F6EECF244321}">
                <p14:modId xmlns:p14="http://schemas.microsoft.com/office/powerpoint/2010/main" val="3911558659"/>
              </p:ext>
            </p:extLst>
          </p:nvPr>
        </p:nvGraphicFramePr>
        <p:xfrm>
          <a:off x="190550" y="2047568"/>
          <a:ext cx="6223711" cy="3775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Прямоугольник 9"/>
          <p:cNvSpPr/>
          <p:nvPr/>
        </p:nvSpPr>
        <p:spPr>
          <a:xfrm>
            <a:off x="766614" y="5654446"/>
            <a:ext cx="4392488" cy="954107"/>
          </a:xfrm>
          <a:prstGeom prst="rect">
            <a:avLst/>
          </a:prstGeom>
          <a:solidFill>
            <a:schemeClr val="bg1"/>
          </a:solidFill>
          <a:ln>
            <a:solidFill>
              <a:srgbClr val="7030A0"/>
            </a:solidFill>
          </a:ln>
        </p:spPr>
        <p:txBody>
          <a:bodyPr wrap="square">
            <a:spAutoFit/>
          </a:bodyPr>
          <a:lstStyle/>
          <a:p>
            <a:r>
              <a:rPr lang="ru-RU" sz="1400" b="1" dirty="0" smtClean="0"/>
              <a:t>2018-19 учебный год</a:t>
            </a:r>
          </a:p>
          <a:p>
            <a:r>
              <a:rPr lang="ru-RU" sz="1400" dirty="0" smtClean="0"/>
              <a:t>- </a:t>
            </a:r>
            <a:r>
              <a:rPr lang="ru-RU" sz="1400" dirty="0"/>
              <a:t>реализована адаптированная рабочая  программа для </a:t>
            </a:r>
            <a:r>
              <a:rPr lang="ru-RU" sz="1400" dirty="0" smtClean="0"/>
              <a:t>обучающегося </a:t>
            </a:r>
            <a:r>
              <a:rPr lang="ru-RU" sz="1400" dirty="0"/>
              <a:t>7 класса с </a:t>
            </a:r>
            <a:r>
              <a:rPr lang="ru-RU" sz="1400" dirty="0" smtClean="0"/>
              <a:t>нарушениями зрения</a:t>
            </a:r>
            <a:endParaRPr lang="ru-RU" sz="1400" b="1" dirty="0" smtClean="0"/>
          </a:p>
        </p:txBody>
      </p:sp>
      <p:sp>
        <p:nvSpPr>
          <p:cNvPr id="11" name="Прямоугольник 10"/>
          <p:cNvSpPr/>
          <p:nvPr/>
        </p:nvSpPr>
        <p:spPr>
          <a:xfrm>
            <a:off x="1342678" y="5663886"/>
            <a:ext cx="4868689" cy="738664"/>
          </a:xfrm>
          <a:prstGeom prst="rect">
            <a:avLst/>
          </a:prstGeom>
          <a:solidFill>
            <a:schemeClr val="bg1"/>
          </a:solidFill>
          <a:ln>
            <a:solidFill>
              <a:srgbClr val="7030A0"/>
            </a:solidFill>
          </a:ln>
        </p:spPr>
        <p:txBody>
          <a:bodyPr wrap="square">
            <a:spAutoFit/>
          </a:bodyPr>
          <a:lstStyle/>
          <a:p>
            <a:r>
              <a:rPr lang="ru-RU" sz="1400" b="1" dirty="0" smtClean="0"/>
              <a:t>2019-2020 учебный год</a:t>
            </a:r>
          </a:p>
          <a:p>
            <a:r>
              <a:rPr lang="ru-RU" sz="1400" dirty="0" smtClean="0"/>
              <a:t>- реализована адаптированная </a:t>
            </a:r>
            <a:r>
              <a:rPr lang="ru-RU" sz="1400" dirty="0"/>
              <a:t>рабочая  программа </a:t>
            </a:r>
            <a:r>
              <a:rPr lang="ru-RU" sz="1400" dirty="0" smtClean="0"/>
              <a:t>для </a:t>
            </a:r>
            <a:r>
              <a:rPr lang="ru-RU" sz="1400" dirty="0"/>
              <a:t>обучающегося </a:t>
            </a:r>
            <a:r>
              <a:rPr lang="ru-RU" sz="1400" dirty="0" smtClean="0"/>
              <a:t>6 класса с ОВЗ</a:t>
            </a:r>
            <a:endParaRPr lang="ru-RU" sz="1400" dirty="0"/>
          </a:p>
        </p:txBody>
      </p:sp>
      <p:sp>
        <p:nvSpPr>
          <p:cNvPr id="12" name="Прямоугольник 11"/>
          <p:cNvSpPr/>
          <p:nvPr/>
        </p:nvSpPr>
        <p:spPr>
          <a:xfrm>
            <a:off x="1924740" y="5663886"/>
            <a:ext cx="4392488" cy="954107"/>
          </a:xfrm>
          <a:prstGeom prst="rect">
            <a:avLst/>
          </a:prstGeom>
          <a:solidFill>
            <a:schemeClr val="bg1"/>
          </a:solidFill>
          <a:ln>
            <a:solidFill>
              <a:srgbClr val="7030A0"/>
            </a:solidFill>
          </a:ln>
        </p:spPr>
        <p:txBody>
          <a:bodyPr wrap="square">
            <a:spAutoFit/>
          </a:bodyPr>
          <a:lstStyle/>
          <a:p>
            <a:r>
              <a:rPr lang="ru-RU" sz="1400" b="1" dirty="0" smtClean="0"/>
              <a:t>2020-2021 учебный год</a:t>
            </a:r>
          </a:p>
          <a:p>
            <a:r>
              <a:rPr lang="ru-RU" sz="1400" dirty="0" smtClean="0"/>
              <a:t>- разработана и реализуется адаптированная </a:t>
            </a:r>
            <a:r>
              <a:rPr lang="ru-RU" sz="1400" dirty="0"/>
              <a:t>рабочая  программа </a:t>
            </a:r>
            <a:r>
              <a:rPr lang="ru-RU" sz="1400" dirty="0" smtClean="0"/>
              <a:t>для обучающегося 7 класса </a:t>
            </a:r>
            <a:r>
              <a:rPr lang="ru-RU" sz="1400" dirty="0"/>
              <a:t>с </a:t>
            </a:r>
            <a:r>
              <a:rPr lang="ru-RU" sz="1400" dirty="0" smtClean="0"/>
              <a:t>ОВЗ</a:t>
            </a:r>
            <a:endParaRPr lang="ru-RU" sz="1400" dirty="0"/>
          </a:p>
        </p:txBody>
      </p:sp>
      <p:sp>
        <p:nvSpPr>
          <p:cNvPr id="13" name="Прямоугольник 12"/>
          <p:cNvSpPr/>
          <p:nvPr/>
        </p:nvSpPr>
        <p:spPr>
          <a:xfrm>
            <a:off x="412572" y="198388"/>
            <a:ext cx="11559435" cy="738664"/>
          </a:xfrm>
          <a:prstGeom prst="rect">
            <a:avLst/>
          </a:prstGeom>
          <a:solidFill>
            <a:schemeClr val="bg1"/>
          </a:solidFill>
        </p:spPr>
        <p:txBody>
          <a:bodyPr wrap="square">
            <a:spAutoFit/>
          </a:bodyPr>
          <a:lstStyle/>
          <a:p>
            <a:r>
              <a:rPr lang="ru-RU" sz="1400" b="1" i="1" dirty="0">
                <a:solidFill>
                  <a:srgbClr val="002060"/>
                </a:solidFill>
                <a:latin typeface="+mj-lt"/>
                <a:cs typeface="Times New Roman" panose="02020603050405020304" pitchFamily="18" charset="0"/>
              </a:rPr>
              <a:t>4.1. Система работы учителя по созданию комфортной образовательной среды </a:t>
            </a:r>
            <a:r>
              <a:rPr lang="ru-RU" sz="1400" b="1" i="1" dirty="0" smtClean="0">
                <a:solidFill>
                  <a:srgbClr val="002060"/>
                </a:solidFill>
                <a:latin typeface="+mj-lt"/>
                <a:cs typeface="Times New Roman" panose="02020603050405020304" pitchFamily="18" charset="0"/>
              </a:rPr>
              <a:t>для адресной </a:t>
            </a:r>
            <a:r>
              <a:rPr lang="ru-RU" sz="1400" b="1" i="1" dirty="0">
                <a:solidFill>
                  <a:srgbClr val="002060"/>
                </a:solidFill>
                <a:latin typeface="+mj-lt"/>
                <a:cs typeface="Times New Roman" panose="02020603050405020304" pitchFamily="18" charset="0"/>
              </a:rPr>
              <a:t>работы с различными категориями обучающихся, </a:t>
            </a:r>
            <a:r>
              <a:rPr lang="ru-RU" sz="1400" b="1" i="1" dirty="0" smtClean="0">
                <a:solidFill>
                  <a:srgbClr val="002060"/>
                </a:solidFill>
                <a:latin typeface="+mj-lt"/>
                <a:cs typeface="Times New Roman" panose="02020603050405020304" pitchFamily="18" charset="0"/>
              </a:rPr>
              <a:t>поддерживающей эмоциональное </a:t>
            </a:r>
            <a:r>
              <a:rPr lang="ru-RU" sz="1400" b="1" i="1" dirty="0">
                <a:solidFill>
                  <a:srgbClr val="002060"/>
                </a:solidFill>
                <a:latin typeface="+mj-lt"/>
                <a:cs typeface="Times New Roman" panose="02020603050405020304" pitchFamily="18" charset="0"/>
              </a:rPr>
              <a:t>и физическое благополучие каждого ребенка</a:t>
            </a:r>
          </a:p>
        </p:txBody>
      </p:sp>
      <p:sp>
        <p:nvSpPr>
          <p:cNvPr id="6" name="Прямоугольник 5"/>
          <p:cNvSpPr/>
          <p:nvPr/>
        </p:nvSpPr>
        <p:spPr>
          <a:xfrm>
            <a:off x="6527254" y="2047568"/>
            <a:ext cx="5444753" cy="4770537"/>
          </a:xfrm>
          <a:prstGeom prst="rect">
            <a:avLst/>
          </a:prstGeom>
          <a:solidFill>
            <a:schemeClr val="bg1"/>
          </a:solidFill>
        </p:spPr>
        <p:txBody>
          <a:bodyPr wrap="square">
            <a:spAutoFit/>
          </a:bodyPr>
          <a:lstStyle/>
          <a:p>
            <a:r>
              <a:rPr lang="ru-RU" sz="1600" b="1" dirty="0"/>
              <a:t>П</a:t>
            </a:r>
            <a:r>
              <a:rPr lang="ru-RU" sz="1600" b="1" dirty="0" smtClean="0"/>
              <a:t>редупреждения переутомления</a:t>
            </a:r>
          </a:p>
          <a:p>
            <a:r>
              <a:rPr lang="ru-RU" sz="1600" b="1" dirty="0" smtClean="0"/>
              <a:t>оздоровительные </a:t>
            </a:r>
            <a:r>
              <a:rPr lang="ru-RU" sz="1600" b="1" dirty="0"/>
              <a:t>моменты</a:t>
            </a:r>
            <a:r>
              <a:rPr lang="ru-RU" sz="1600" b="1" dirty="0" smtClean="0"/>
              <a:t>:</a:t>
            </a:r>
          </a:p>
          <a:p>
            <a:pPr marL="285750" indent="-285750">
              <a:buFont typeface="Wingdings" panose="05000000000000000000" pitchFamily="2" charset="2"/>
              <a:buChar char="Ø"/>
            </a:pPr>
            <a:r>
              <a:rPr lang="ru-RU" sz="1600" dirty="0" smtClean="0"/>
              <a:t>смену </a:t>
            </a:r>
            <a:r>
              <a:rPr lang="ru-RU" sz="1600" dirty="0"/>
              <a:t>видов учебной деятельности;          </a:t>
            </a:r>
          </a:p>
          <a:p>
            <a:pPr marL="285750" indent="-285750">
              <a:buFont typeface="Wingdings" panose="05000000000000000000" pitchFamily="2" charset="2"/>
              <a:buChar char="Ø"/>
            </a:pPr>
            <a:r>
              <a:rPr lang="ru-RU" sz="1600" dirty="0"/>
              <a:t> </a:t>
            </a:r>
            <a:r>
              <a:rPr lang="ru-RU" sz="1600" dirty="0" smtClean="0"/>
              <a:t>физкультминутки </a:t>
            </a:r>
            <a:r>
              <a:rPr lang="ru-RU" sz="1600" dirty="0"/>
              <a:t>и динамические паузы; </a:t>
            </a:r>
          </a:p>
          <a:p>
            <a:pPr marL="285750" indent="-285750">
              <a:buFont typeface="Wingdings" panose="05000000000000000000" pitchFamily="2" charset="2"/>
              <a:buChar char="Ø"/>
            </a:pPr>
            <a:r>
              <a:rPr lang="ru-RU" sz="1600" dirty="0"/>
              <a:t> </a:t>
            </a:r>
            <a:r>
              <a:rPr lang="ru-RU" sz="1600" dirty="0" smtClean="0"/>
              <a:t>дыхательную </a:t>
            </a:r>
            <a:r>
              <a:rPr lang="ru-RU" sz="1600" dirty="0"/>
              <a:t>гимнастику; </a:t>
            </a:r>
          </a:p>
          <a:p>
            <a:pPr marL="285750" indent="-285750">
              <a:buFont typeface="Wingdings" panose="05000000000000000000" pitchFamily="2" charset="2"/>
              <a:buChar char="Ø"/>
            </a:pPr>
            <a:r>
              <a:rPr lang="ru-RU" sz="1600" dirty="0"/>
              <a:t> </a:t>
            </a:r>
            <a:r>
              <a:rPr lang="ru-RU" sz="1600" dirty="0" smtClean="0"/>
              <a:t>гимнастику </a:t>
            </a:r>
            <a:r>
              <a:rPr lang="ru-RU" sz="1600" dirty="0"/>
              <a:t>для глаз. </a:t>
            </a:r>
          </a:p>
          <a:p>
            <a:endParaRPr lang="ru-RU" sz="1600" dirty="0"/>
          </a:p>
          <a:p>
            <a:r>
              <a:rPr lang="ru-RU" sz="1600" b="1" dirty="0"/>
              <a:t>С</a:t>
            </a:r>
            <a:r>
              <a:rPr lang="ru-RU" sz="1600" b="1" dirty="0" smtClean="0"/>
              <a:t>оздания комфортной </a:t>
            </a:r>
            <a:r>
              <a:rPr lang="ru-RU" sz="1600" b="1" dirty="0"/>
              <a:t>и мотивирующей,   формирующей образовательной </a:t>
            </a:r>
            <a:r>
              <a:rPr lang="ru-RU" sz="1600" b="1" dirty="0" smtClean="0"/>
              <a:t>среды</a:t>
            </a:r>
          </a:p>
          <a:p>
            <a:pPr marL="285750" indent="-285750">
              <a:buFont typeface="Wingdings" panose="05000000000000000000" pitchFamily="2" charset="2"/>
              <a:buChar char="Ø"/>
            </a:pPr>
            <a:r>
              <a:rPr lang="ru-RU" sz="1600" dirty="0" smtClean="0"/>
              <a:t>ситуативно-коммуникативный   подход     </a:t>
            </a:r>
            <a:endParaRPr lang="ru-RU" sz="1600" dirty="0"/>
          </a:p>
          <a:p>
            <a:pPr marL="285750" indent="-285750">
              <a:buFont typeface="Wingdings" panose="05000000000000000000" pitchFamily="2" charset="2"/>
              <a:buChar char="Ø"/>
            </a:pPr>
            <a:r>
              <a:rPr lang="ru-RU" sz="1600" dirty="0" smtClean="0"/>
              <a:t>игровых </a:t>
            </a:r>
            <a:r>
              <a:rPr lang="ru-RU" sz="1600" dirty="0"/>
              <a:t>технологий;</a:t>
            </a:r>
          </a:p>
          <a:p>
            <a:pPr marL="285750" indent="-285750">
              <a:buFont typeface="Wingdings" panose="05000000000000000000" pitchFamily="2" charset="2"/>
              <a:buChar char="Ø"/>
            </a:pPr>
            <a:r>
              <a:rPr lang="ru-RU" sz="1600" dirty="0"/>
              <a:t>смена рабочих зон;</a:t>
            </a:r>
          </a:p>
          <a:p>
            <a:pPr marL="285750" indent="-285750">
              <a:buFont typeface="Wingdings" panose="05000000000000000000" pitchFamily="2" charset="2"/>
              <a:buChar char="Ø"/>
            </a:pPr>
            <a:r>
              <a:rPr lang="ru-RU" sz="1600" dirty="0" smtClean="0"/>
              <a:t>различных </a:t>
            </a:r>
            <a:r>
              <a:rPr lang="ru-RU" sz="1600" dirty="0"/>
              <a:t>форм работы: парной, групповой, </a:t>
            </a:r>
            <a:r>
              <a:rPr lang="ru-RU" sz="1600" dirty="0" smtClean="0"/>
              <a:t>индивидуальной</a:t>
            </a:r>
            <a:r>
              <a:rPr lang="ru-RU" sz="1600" dirty="0"/>
              <a:t>; </a:t>
            </a:r>
          </a:p>
          <a:p>
            <a:pPr marL="285750" indent="-285750">
              <a:buFont typeface="Wingdings" panose="05000000000000000000" pitchFamily="2" charset="2"/>
              <a:buChar char="Ø"/>
            </a:pPr>
            <a:r>
              <a:rPr lang="ru-RU" sz="1600" dirty="0" smtClean="0"/>
              <a:t>использование </a:t>
            </a:r>
            <a:r>
              <a:rPr lang="ru-RU" sz="1600" dirty="0"/>
              <a:t>считалок и рифмовок на  иностранном языке. </a:t>
            </a:r>
          </a:p>
          <a:p>
            <a:pPr marL="285750" indent="-285750">
              <a:buFont typeface="Wingdings" panose="05000000000000000000" pitchFamily="2" charset="2"/>
              <a:buChar char="Ø"/>
            </a:pPr>
            <a:r>
              <a:rPr lang="ru-RU" sz="1600" dirty="0"/>
              <a:t>нормирование домашнего задания и определение его характера: творческое, индивидуальное, долгосрочное, коллективное.</a:t>
            </a:r>
          </a:p>
        </p:txBody>
      </p:sp>
      <p:sp>
        <p:nvSpPr>
          <p:cNvPr id="14" name="Прямоугольник 13"/>
          <p:cNvSpPr/>
          <p:nvPr/>
        </p:nvSpPr>
        <p:spPr>
          <a:xfrm>
            <a:off x="2117451" y="5649795"/>
            <a:ext cx="4392488" cy="523220"/>
          </a:xfrm>
          <a:prstGeom prst="rect">
            <a:avLst/>
          </a:prstGeom>
          <a:solidFill>
            <a:schemeClr val="bg1"/>
          </a:solidFill>
          <a:ln>
            <a:solidFill>
              <a:srgbClr val="7030A0"/>
            </a:solidFill>
          </a:ln>
        </p:spPr>
        <p:txBody>
          <a:bodyPr wrap="square">
            <a:spAutoFit/>
          </a:bodyPr>
          <a:lstStyle/>
          <a:p>
            <a:r>
              <a:rPr lang="ru-RU" sz="1400" b="1" dirty="0" smtClean="0"/>
              <a:t>Реализуется программа работы с одаренными детьми</a:t>
            </a:r>
            <a:endParaRPr lang="ru-RU" sz="1400" dirty="0"/>
          </a:p>
        </p:txBody>
      </p:sp>
    </p:spTree>
    <p:extLst>
      <p:ext uri="{BB962C8B-B14F-4D97-AF65-F5344CB8AC3E}">
        <p14:creationId xmlns:p14="http://schemas.microsoft.com/office/powerpoint/2010/main" val="228127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600" b="1" i="1" dirty="0" smtClean="0">
                <a:solidFill>
                  <a:srgbClr val="002060"/>
                </a:solidFill>
              </a:rPr>
              <a:t>4.3. Проведение </a:t>
            </a:r>
            <a:r>
              <a:rPr lang="ru-RU" sz="1600" b="1" i="1" dirty="0">
                <a:solidFill>
                  <a:srgbClr val="002060"/>
                </a:solidFill>
              </a:rPr>
              <a:t>консультаций для различных категорий обучающихся на личном</a:t>
            </a:r>
            <a:br>
              <a:rPr lang="ru-RU" sz="1600" b="1" i="1" dirty="0">
                <a:solidFill>
                  <a:srgbClr val="002060"/>
                </a:solidFill>
              </a:rPr>
            </a:br>
            <a:r>
              <a:rPr lang="ru-RU" sz="1600" b="1" i="1" dirty="0">
                <a:solidFill>
                  <a:srgbClr val="002060"/>
                </a:solidFill>
              </a:rPr>
              <a:t>сайте учителя (личной странице на сайте образовательной организации)</a:t>
            </a:r>
          </a:p>
        </p:txBody>
      </p:sp>
      <p:graphicFrame>
        <p:nvGraphicFramePr>
          <p:cNvPr id="5" name="Схема 4"/>
          <p:cNvGraphicFramePr/>
          <p:nvPr>
            <p:extLst>
              <p:ext uri="{D42A27DB-BD31-4B8C-83A1-F6EECF244321}">
                <p14:modId xmlns:p14="http://schemas.microsoft.com/office/powerpoint/2010/main" val="2443391044"/>
              </p:ext>
            </p:extLst>
          </p:nvPr>
        </p:nvGraphicFramePr>
        <p:xfrm>
          <a:off x="406574" y="1350516"/>
          <a:ext cx="5904656" cy="5112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7174" y="1350516"/>
            <a:ext cx="6014399" cy="36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494" y="4158828"/>
            <a:ext cx="6033865" cy="236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7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wheel(1)">
                                      <p:cBhvr>
                                        <p:cTn id="11"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600" b="1" i="1" dirty="0">
                <a:solidFill>
                  <a:srgbClr val="002060"/>
                </a:solidFill>
              </a:rPr>
              <a:t>4.4. Разработка программы партнерского взаимодействия с родителями (законными представителями) обучающихся для решения образовательных задач с использованием методов и средств психолого-педагогического просвещения</a:t>
            </a:r>
          </a:p>
        </p:txBody>
      </p:sp>
      <p:graphicFrame>
        <p:nvGraphicFramePr>
          <p:cNvPr id="6" name="Схема 5"/>
          <p:cNvGraphicFramePr/>
          <p:nvPr>
            <p:extLst>
              <p:ext uri="{D42A27DB-BD31-4B8C-83A1-F6EECF244321}">
                <p14:modId xmlns:p14="http://schemas.microsoft.com/office/powerpoint/2010/main" val="3109229505"/>
              </p:ext>
            </p:extLst>
          </p:nvPr>
        </p:nvGraphicFramePr>
        <p:xfrm>
          <a:off x="783730" y="1566540"/>
          <a:ext cx="10441160" cy="4096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646934" y="1902195"/>
            <a:ext cx="4714752" cy="477054"/>
          </a:xfrm>
          <a:prstGeom prst="rect">
            <a:avLst/>
          </a:prstGeom>
          <a:noFill/>
        </p:spPr>
        <p:txBody>
          <a:bodyPr wrap="none" rtlCol="0">
            <a:spAutoFit/>
          </a:bodyPr>
          <a:lstStyle/>
          <a:p>
            <a:r>
              <a:rPr lang="ru-RU" dirty="0" smtClean="0"/>
              <a:t>Система работы с родителями</a:t>
            </a:r>
            <a:endParaRPr lang="ru-RU" dirty="0"/>
          </a:p>
        </p:txBody>
      </p:sp>
    </p:spTree>
    <p:extLst>
      <p:ext uri="{BB962C8B-B14F-4D97-AF65-F5344CB8AC3E}">
        <p14:creationId xmlns:p14="http://schemas.microsoft.com/office/powerpoint/2010/main" val="177886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525569" cy="777048"/>
          </a:xfrm>
        </p:spPr>
        <p:txBody>
          <a:bodyPr>
            <a:noAutofit/>
          </a:bodyPr>
          <a:lstStyle/>
          <a:p>
            <a:pPr algn="l"/>
            <a:r>
              <a:rPr lang="ru-RU" sz="1600" b="1" i="1" dirty="0">
                <a:solidFill>
                  <a:srgbClr val="002060"/>
                </a:solidFill>
              </a:rPr>
              <a:t>4.5. Участие педагога в деятельности общественно-профессиональных сообществ (родительская общественность, представители медицинских организаций </a:t>
            </a:r>
            <a:r>
              <a:rPr lang="ru-RU" sz="1600" b="1" i="1" dirty="0" smtClean="0">
                <a:solidFill>
                  <a:srgbClr val="002060"/>
                </a:solidFill>
              </a:rPr>
              <a:t>и правоохранительных </a:t>
            </a:r>
            <a:r>
              <a:rPr lang="ru-RU" sz="1600" b="1" i="1" dirty="0">
                <a:solidFill>
                  <a:srgbClr val="002060"/>
                </a:solidFill>
              </a:rPr>
              <a:t>органов)</a:t>
            </a:r>
          </a:p>
        </p:txBody>
      </p:sp>
      <p:grpSp>
        <p:nvGrpSpPr>
          <p:cNvPr id="6" name="Группа 5"/>
          <p:cNvGrpSpPr/>
          <p:nvPr/>
        </p:nvGrpSpPr>
        <p:grpSpPr>
          <a:xfrm>
            <a:off x="7391350" y="4117326"/>
            <a:ext cx="3240000" cy="2160000"/>
            <a:chOff x="0" y="1418974"/>
            <a:chExt cx="3250776" cy="1289676"/>
          </a:xfrm>
          <a:scene3d>
            <a:camera prst="orthographicFront"/>
            <a:lightRig rig="flat" dir="t"/>
          </a:scene3d>
        </p:grpSpPr>
        <p:sp>
          <p:nvSpPr>
            <p:cNvPr id="7" name="Скругленный прямоугольник 6"/>
            <p:cNvSpPr/>
            <p:nvPr/>
          </p:nvSpPr>
          <p:spPr>
            <a:xfrm>
              <a:off x="0" y="1418974"/>
              <a:ext cx="3250776" cy="1289676"/>
            </a:xfrm>
            <a:prstGeom prst="roundRect">
              <a:avLst/>
            </a:prstGeom>
            <a:solidFill>
              <a:schemeClr val="tx2">
                <a:lumMod val="40000"/>
                <a:lumOff val="60000"/>
              </a:schemeClr>
            </a:solid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 name="Скругленный прямоугольник 4"/>
            <p:cNvSpPr/>
            <p:nvPr/>
          </p:nvSpPr>
          <p:spPr>
            <a:xfrm>
              <a:off x="62957" y="1481931"/>
              <a:ext cx="3124862" cy="1163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i="0" kern="1200" dirty="0" smtClean="0"/>
                <a:t>РОДИТЕЛЬСКИЙ КОНТРОЛЬ ЗА ОРГАНИЗАЦИЕЙ ШКОЛЬНОГО ПИТАНИЯ</a:t>
              </a:r>
              <a:endParaRPr lang="ru-RU" sz="1600" kern="1200" dirty="0"/>
            </a:p>
          </p:txBody>
        </p:sp>
      </p:grpSp>
      <p:grpSp>
        <p:nvGrpSpPr>
          <p:cNvPr id="12" name="Группа 11"/>
          <p:cNvGrpSpPr/>
          <p:nvPr/>
        </p:nvGrpSpPr>
        <p:grpSpPr>
          <a:xfrm>
            <a:off x="4115617" y="2917576"/>
            <a:ext cx="3240000" cy="2160000"/>
            <a:chOff x="576070" y="1419304"/>
            <a:chExt cx="3250776" cy="1289676"/>
          </a:xfrm>
          <a:scene3d>
            <a:camera prst="orthographicFront"/>
            <a:lightRig rig="flat" dir="t"/>
          </a:scene3d>
        </p:grpSpPr>
        <p:sp>
          <p:nvSpPr>
            <p:cNvPr id="13" name="Скругленный прямоугольник 12"/>
            <p:cNvSpPr/>
            <p:nvPr/>
          </p:nvSpPr>
          <p:spPr>
            <a:xfrm>
              <a:off x="576070" y="1419304"/>
              <a:ext cx="3250776" cy="1289676"/>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Скругленный прямоугольник 4"/>
            <p:cNvSpPr/>
            <p:nvPr/>
          </p:nvSpPr>
          <p:spPr>
            <a:xfrm>
              <a:off x="639027" y="1482261"/>
              <a:ext cx="2889371" cy="1163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i="0" kern="1200" dirty="0" smtClean="0"/>
                <a:t>ПРОФСОЮЗ</a:t>
              </a:r>
              <a:endParaRPr lang="ru-RU" sz="1600" kern="1200" dirty="0"/>
            </a:p>
          </p:txBody>
        </p:sp>
      </p:grpSp>
      <p:grpSp>
        <p:nvGrpSpPr>
          <p:cNvPr id="15" name="Группа 14"/>
          <p:cNvGrpSpPr/>
          <p:nvPr/>
        </p:nvGrpSpPr>
        <p:grpSpPr>
          <a:xfrm>
            <a:off x="875617" y="1530312"/>
            <a:ext cx="3240000" cy="2160000"/>
            <a:chOff x="4876165" y="0"/>
            <a:chExt cx="3250776" cy="2708981"/>
          </a:xfrm>
          <a:scene3d>
            <a:camera prst="orthographicFront"/>
            <a:lightRig rig="flat" dir="t"/>
          </a:scene3d>
        </p:grpSpPr>
        <p:sp>
          <p:nvSpPr>
            <p:cNvPr id="16" name="Скругленный прямоугольник 15"/>
            <p:cNvSpPr/>
            <p:nvPr/>
          </p:nvSpPr>
          <p:spPr>
            <a:xfrm>
              <a:off x="4876165" y="0"/>
              <a:ext cx="3250776" cy="2708981"/>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 name="Скругленный прямоугольник 4"/>
            <p:cNvSpPr/>
            <p:nvPr/>
          </p:nvSpPr>
          <p:spPr>
            <a:xfrm>
              <a:off x="5008407" y="132242"/>
              <a:ext cx="2986292" cy="244449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2000" kern="1200" dirty="0" smtClean="0"/>
                <a:t>СЛУЖБА</a:t>
              </a:r>
            </a:p>
            <a:p>
              <a:pPr lvl="0" algn="ctr" defTabSz="711200">
                <a:lnSpc>
                  <a:spcPct val="90000"/>
                </a:lnSpc>
                <a:spcBef>
                  <a:spcPct val="0"/>
                </a:spcBef>
                <a:spcAft>
                  <a:spcPct val="35000"/>
                </a:spcAft>
              </a:pPr>
              <a:r>
                <a:rPr lang="ru-RU" sz="2000" kern="1200" dirty="0" smtClean="0"/>
                <a:t>ШКОЛЬНОЙ</a:t>
              </a:r>
            </a:p>
            <a:p>
              <a:pPr lvl="0" algn="ctr" defTabSz="711200">
                <a:lnSpc>
                  <a:spcPct val="90000"/>
                </a:lnSpc>
                <a:spcBef>
                  <a:spcPct val="0"/>
                </a:spcBef>
                <a:spcAft>
                  <a:spcPct val="35000"/>
                </a:spcAft>
              </a:pPr>
              <a:r>
                <a:rPr lang="ru-RU" sz="2000" kern="1200" dirty="0" smtClean="0"/>
                <a:t> МЕДИАЦИИ</a:t>
              </a:r>
              <a:endParaRPr lang="ru-RU" sz="2000" kern="1200" dirty="0"/>
            </a:p>
          </p:txBody>
        </p:sp>
      </p:grpSp>
    </p:spTree>
    <p:extLst>
      <p:ext uri="{BB962C8B-B14F-4D97-AF65-F5344CB8AC3E}">
        <p14:creationId xmlns:p14="http://schemas.microsoft.com/office/powerpoint/2010/main" val="415621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600" b="1" i="1" dirty="0">
                <a:solidFill>
                  <a:srgbClr val="002060"/>
                </a:solidFill>
              </a:rPr>
              <a:t>5. 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 в том числе дистанционных образовательных технологий или электронного обучения</a:t>
            </a:r>
          </a:p>
        </p:txBody>
      </p:sp>
      <p:sp>
        <p:nvSpPr>
          <p:cNvPr id="4" name="Прямоугольник 3"/>
          <p:cNvSpPr/>
          <p:nvPr/>
        </p:nvSpPr>
        <p:spPr>
          <a:xfrm>
            <a:off x="429638" y="1025414"/>
            <a:ext cx="11453560" cy="738664"/>
          </a:xfrm>
          <a:prstGeom prst="rect">
            <a:avLst/>
          </a:prstGeom>
          <a:solidFill>
            <a:schemeClr val="bg1"/>
          </a:solidFill>
        </p:spPr>
        <p:txBody>
          <a:bodyPr wrap="square">
            <a:spAutoFit/>
          </a:bodyPr>
          <a:lstStyle/>
          <a:p>
            <a:r>
              <a:rPr lang="ru-RU" sz="1400" i="1" dirty="0">
                <a:solidFill>
                  <a:srgbClr val="002060"/>
                </a:solidFill>
              </a:rPr>
              <a:t>5.1. Характеристика авторской инновационной учебной программы, размещенной в открытом доступе на сайте ОУ, имеющей экспертное заключение профильной кафедры учреждения высшего профессионального образования (по форме, утвержденной областной конкурсной комиссией и размещенной на сайте ГБУ ДПО РО РИПК и ППРО)</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7" t="3926" b="3554"/>
          <a:stretch/>
        </p:blipFill>
        <p:spPr bwMode="auto">
          <a:xfrm>
            <a:off x="191716" y="1804374"/>
            <a:ext cx="2458003" cy="35338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descr="H:\Scan\CCI23032021_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3672" y="1771324"/>
            <a:ext cx="2523875" cy="360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Scan\CCI23032021_0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9323" y="1837425"/>
            <a:ext cx="2523875"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Горизонтальный свиток 8"/>
          <p:cNvSpPr/>
          <p:nvPr/>
        </p:nvSpPr>
        <p:spPr>
          <a:xfrm>
            <a:off x="6599262" y="5252888"/>
            <a:ext cx="5374704" cy="1224136"/>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Рецензия кандидата </a:t>
            </a:r>
            <a:r>
              <a:rPr lang="ru-RU" sz="1400" dirty="0">
                <a:solidFill>
                  <a:srgbClr val="002060"/>
                </a:solidFill>
                <a:latin typeface="Times New Roman" panose="02020603050405020304" pitchFamily="18" charset="0"/>
                <a:cs typeface="Times New Roman" panose="02020603050405020304" pitchFamily="18" charset="0"/>
              </a:rPr>
              <a:t>филологических наук, </a:t>
            </a:r>
            <a:r>
              <a:rPr lang="ru-RU" sz="1400" dirty="0" smtClean="0">
                <a:solidFill>
                  <a:srgbClr val="002060"/>
                </a:solidFill>
                <a:latin typeface="Times New Roman" panose="02020603050405020304" pitchFamily="18" charset="0"/>
                <a:cs typeface="Times New Roman" panose="02020603050405020304" pitchFamily="18" charset="0"/>
              </a:rPr>
              <a:t>доцента, заведующего </a:t>
            </a:r>
            <a:r>
              <a:rPr lang="ru-RU" sz="1400" dirty="0">
                <a:solidFill>
                  <a:srgbClr val="002060"/>
                </a:solidFill>
                <a:latin typeface="Times New Roman" panose="02020603050405020304" pitchFamily="18" charset="0"/>
                <a:cs typeface="Times New Roman" panose="02020603050405020304" pitchFamily="18" charset="0"/>
              </a:rPr>
              <a:t>кафедрой английского языка Таганрогского института имени А.П. Чехова (филиала) «РГЭУ (РИНХ)»  Кравец О. В.</a:t>
            </a:r>
          </a:p>
        </p:txBody>
      </p:sp>
      <p:sp>
        <p:nvSpPr>
          <p:cNvPr id="7" name="Прямоугольник с одним скругленным углом 6"/>
          <p:cNvSpPr/>
          <p:nvPr/>
        </p:nvSpPr>
        <p:spPr>
          <a:xfrm>
            <a:off x="2649719" y="2646660"/>
            <a:ext cx="4113953" cy="2160240"/>
          </a:xfrm>
          <a:prstGeom prst="round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002060"/>
                </a:solidFill>
                <a:latin typeface="Times New Roman" pitchFamily="18" charset="0"/>
                <a:cs typeface="Times New Roman" pitchFamily="18" charset="0"/>
              </a:rPr>
              <a:t>Авторская учебная инновационная программа  по </a:t>
            </a:r>
            <a:r>
              <a:rPr lang="ru-RU" sz="1400" dirty="0" smtClean="0">
                <a:solidFill>
                  <a:srgbClr val="002060"/>
                </a:solidFill>
                <a:latin typeface="Times New Roman" pitchFamily="18" charset="0"/>
                <a:cs typeface="Times New Roman" pitchFamily="18" charset="0"/>
              </a:rPr>
              <a:t>английскому языку </a:t>
            </a:r>
            <a:r>
              <a:rPr lang="ru-RU" sz="1400" dirty="0">
                <a:solidFill>
                  <a:srgbClr val="002060"/>
                </a:solidFill>
                <a:latin typeface="Times New Roman" pitchFamily="18" charset="0"/>
                <a:cs typeface="Times New Roman" pitchFamily="18" charset="0"/>
              </a:rPr>
              <a:t>«Интерактивные тетради как эффективная методика повышения мотивации к изучению английского </a:t>
            </a:r>
            <a:r>
              <a:rPr lang="ru-RU" sz="1400" dirty="0" smtClean="0">
                <a:solidFill>
                  <a:srgbClr val="002060"/>
                </a:solidFill>
                <a:latin typeface="Times New Roman" pitchFamily="18" charset="0"/>
                <a:cs typeface="Times New Roman" pitchFamily="18" charset="0"/>
              </a:rPr>
              <a:t>языка» </a:t>
            </a:r>
            <a:r>
              <a:rPr lang="ru-RU" sz="1400" dirty="0">
                <a:solidFill>
                  <a:srgbClr val="002060"/>
                </a:solidFill>
                <a:latin typeface="Times New Roman" pitchFamily="18" charset="0"/>
                <a:cs typeface="Times New Roman" pitchFamily="18" charset="0"/>
              </a:rPr>
              <a:t>является дополнением  к  образованию учащихся  по </a:t>
            </a:r>
            <a:r>
              <a:rPr lang="ru-RU" sz="1400" dirty="0" smtClean="0">
                <a:solidFill>
                  <a:srgbClr val="002060"/>
                </a:solidFill>
                <a:latin typeface="Times New Roman" pitchFamily="18" charset="0"/>
                <a:cs typeface="Times New Roman" pitchFamily="18" charset="0"/>
              </a:rPr>
              <a:t>английскому </a:t>
            </a:r>
            <a:r>
              <a:rPr lang="ru-RU" sz="1400" dirty="0">
                <a:solidFill>
                  <a:srgbClr val="002060"/>
                </a:solidFill>
                <a:latin typeface="Times New Roman" pitchFamily="18" charset="0"/>
                <a:cs typeface="Times New Roman" pitchFamily="18" charset="0"/>
              </a:rPr>
              <a:t>языку в  рамках работы по УМК </a:t>
            </a:r>
            <a:r>
              <a:rPr lang="ru-RU" sz="1400" dirty="0" smtClean="0">
                <a:solidFill>
                  <a:srgbClr val="002060"/>
                </a:solidFill>
                <a:latin typeface="Times New Roman" pitchFamily="18" charset="0"/>
                <a:cs typeface="Times New Roman" pitchFamily="18" charset="0"/>
              </a:rPr>
              <a:t>«Английский в фокусе» </a:t>
            </a:r>
            <a:r>
              <a:rPr lang="ru-RU" sz="1400" dirty="0">
                <a:solidFill>
                  <a:srgbClr val="002060"/>
                </a:solidFill>
                <a:latin typeface="Times New Roman" pitchFamily="18" charset="0"/>
                <a:cs typeface="Times New Roman" pitchFamily="18" charset="0"/>
              </a:rPr>
              <a:t>в системе иноязычного образования  МБОУ  </a:t>
            </a:r>
            <a:r>
              <a:rPr lang="ru-RU" sz="1400" dirty="0" smtClean="0">
                <a:solidFill>
                  <a:srgbClr val="002060"/>
                </a:solidFill>
                <a:latin typeface="Times New Roman" pitchFamily="18" charset="0"/>
                <a:cs typeface="Times New Roman" pitchFamily="18" charset="0"/>
              </a:rPr>
              <a:t>Ясиновской СОШ им.30-й гв. Иркутско-Пинской дивизии</a:t>
            </a:r>
            <a:endParaRPr lang="ru-RU" sz="1400" dirty="0">
              <a:solidFill>
                <a:srgbClr val="002060"/>
              </a:solidFill>
              <a:latin typeface="Times New Roman" pitchFamily="18" charset="0"/>
              <a:cs typeface="Times New Roman" pitchFamily="18" charset="0"/>
            </a:endParaRPr>
          </a:p>
        </p:txBody>
      </p:sp>
      <p:sp>
        <p:nvSpPr>
          <p:cNvPr id="13" name="Скругленный прямоугольник 12"/>
          <p:cNvSpPr/>
          <p:nvPr/>
        </p:nvSpPr>
        <p:spPr>
          <a:xfrm>
            <a:off x="429637" y="5252888"/>
            <a:ext cx="6134617" cy="1310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400" dirty="0" smtClean="0">
              <a:solidFill>
                <a:srgbClr val="002060"/>
              </a:solidFill>
              <a:latin typeface="Times New Roman" panose="02020603050405020304" pitchFamily="18" charset="0"/>
              <a:cs typeface="Times New Roman" pitchFamily="18" charset="0"/>
            </a:endParaRPr>
          </a:p>
          <a:p>
            <a:pPr>
              <a:defRPr/>
            </a:pPr>
            <a:r>
              <a:rPr lang="ru-RU" sz="1400" dirty="0" smtClean="0">
                <a:solidFill>
                  <a:srgbClr val="002060"/>
                </a:solidFill>
                <a:latin typeface="Times New Roman" panose="02020603050405020304" pitchFamily="18" charset="0"/>
                <a:cs typeface="Times New Roman" pitchFamily="18" charset="0"/>
              </a:rPr>
              <a:t>Размещена </a:t>
            </a:r>
            <a:r>
              <a:rPr lang="ru-RU" sz="1400" dirty="0">
                <a:solidFill>
                  <a:srgbClr val="002060"/>
                </a:solidFill>
                <a:latin typeface="Times New Roman" panose="02020603050405020304" pitchFamily="18" charset="0"/>
                <a:cs typeface="Times New Roman" pitchFamily="18" charset="0"/>
              </a:rPr>
              <a:t>на сайте МБОУ </a:t>
            </a:r>
            <a:r>
              <a:rPr lang="ru-RU" sz="1400" dirty="0" smtClean="0">
                <a:solidFill>
                  <a:srgbClr val="002060"/>
                </a:solidFill>
                <a:latin typeface="Times New Roman" panose="02020603050405020304" pitchFamily="18" charset="0"/>
                <a:cs typeface="Times New Roman" pitchFamily="18" charset="0"/>
              </a:rPr>
              <a:t>Ясиновской СОШ им. 30-й гв. Иркутско-Пинской дивизии:</a:t>
            </a:r>
            <a:r>
              <a:rPr lang="en-US" sz="1400" dirty="0" smtClean="0">
                <a:solidFill>
                  <a:srgbClr val="002060"/>
                </a:solidFill>
                <a:latin typeface="Times New Roman" panose="02020603050405020304" pitchFamily="18" charset="0"/>
                <a:cs typeface="Times New Roman" pitchFamily="18" charset="0"/>
              </a:rPr>
              <a:t> </a:t>
            </a:r>
            <a:r>
              <a:rPr lang="en-US" sz="1400" dirty="0">
                <a:solidFill>
                  <a:srgbClr val="002060"/>
                </a:solidFill>
                <a:latin typeface="Times New Roman" panose="02020603050405020304" pitchFamily="18" charset="0"/>
                <a:cs typeface="Times New Roman" pitchFamily="18" charset="0"/>
                <a:hlinkClick r:id="rId5"/>
              </a:rPr>
              <a:t>https://</a:t>
            </a:r>
            <a:r>
              <a:rPr lang="en-US" sz="1400" dirty="0" smtClean="0">
                <a:solidFill>
                  <a:srgbClr val="002060"/>
                </a:solidFill>
                <a:latin typeface="Times New Roman" panose="02020603050405020304" pitchFamily="18" charset="0"/>
                <a:cs typeface="Times New Roman" pitchFamily="18" charset="0"/>
                <a:hlinkClick r:id="rId5"/>
              </a:rPr>
              <a:t>yasen.kuib-obr.ru/index.php/o-shkole/obrazovanie/metodicheskie-i-inye-dokumenty-razrabotannye-obrazovatelnoj-organizatsiej</a:t>
            </a:r>
            <a:endParaRPr lang="ru-RU" sz="1400" dirty="0" smtClean="0">
              <a:solidFill>
                <a:srgbClr val="002060"/>
              </a:solidFill>
              <a:latin typeface="Times New Roman" panose="02020603050405020304" pitchFamily="18" charset="0"/>
              <a:cs typeface="Times New Roman" pitchFamily="18" charset="0"/>
            </a:endParaRPr>
          </a:p>
          <a:p>
            <a:pPr>
              <a:defRPr/>
            </a:pPr>
            <a:endParaRPr lang="ru-RU" sz="1400" dirty="0" smtClean="0">
              <a:solidFill>
                <a:srgbClr val="002060"/>
              </a:solidFill>
              <a:latin typeface="Times New Roman" panose="02020603050405020304" pitchFamily="18" charset="0"/>
              <a:cs typeface="Times New Roman" pitchFamily="18" charset="0"/>
            </a:endParaRPr>
          </a:p>
          <a:p>
            <a:pPr>
              <a:defRPr/>
            </a:pPr>
            <a:r>
              <a:rPr lang="ru-RU" sz="1400" dirty="0" smtClean="0">
                <a:solidFill>
                  <a:srgbClr val="002060"/>
                </a:solidFill>
                <a:latin typeface="Times New Roman" panose="02020603050405020304" pitchFamily="18" charset="0"/>
                <a:cs typeface="Times New Roman" pitchFamily="18" charset="0"/>
              </a:rPr>
              <a:t>на </a:t>
            </a:r>
            <a:r>
              <a:rPr lang="ru-RU" sz="1400" dirty="0">
                <a:solidFill>
                  <a:srgbClr val="002060"/>
                </a:solidFill>
                <a:latin typeface="Times New Roman" pitchFamily="18" charset="0"/>
                <a:cs typeface="Times New Roman" pitchFamily="18" charset="0"/>
              </a:rPr>
              <a:t>личном сайте </a:t>
            </a:r>
            <a:r>
              <a:rPr lang="ru-RU" sz="1400" dirty="0" smtClean="0">
                <a:solidFill>
                  <a:srgbClr val="002060"/>
                </a:solidFill>
                <a:latin typeface="Times New Roman" pitchFamily="18" charset="0"/>
                <a:cs typeface="Times New Roman" pitchFamily="18" charset="0"/>
              </a:rPr>
              <a:t>учителя: </a:t>
            </a:r>
            <a:r>
              <a:rPr lang="en-US" sz="1400" dirty="0">
                <a:solidFill>
                  <a:srgbClr val="002060"/>
                </a:solidFill>
                <a:latin typeface="Times New Roman" pitchFamily="18" charset="0"/>
                <a:cs typeface="Times New Roman" pitchFamily="18" charset="0"/>
                <a:hlinkClick r:id="rId6"/>
              </a:rPr>
              <a:t>https://agarkova-vv.ru</a:t>
            </a:r>
            <a:r>
              <a:rPr lang="en-US" sz="1400" dirty="0" smtClean="0">
                <a:solidFill>
                  <a:srgbClr val="002060"/>
                </a:solidFill>
                <a:latin typeface="Times New Roman" pitchFamily="18" charset="0"/>
                <a:cs typeface="Times New Roman" pitchFamily="18" charset="0"/>
                <a:hlinkClick r:id="rId6"/>
              </a:rPr>
              <a:t>/</a:t>
            </a:r>
            <a:endParaRPr lang="en-US" sz="1400" dirty="0" smtClean="0">
              <a:solidFill>
                <a:srgbClr val="002060"/>
              </a:solidFill>
              <a:latin typeface="Times New Roman" pitchFamily="18" charset="0"/>
              <a:cs typeface="Times New Roman" pitchFamily="18" charset="0"/>
            </a:endParaRPr>
          </a:p>
          <a:p>
            <a:pPr>
              <a:defRPr/>
            </a:pPr>
            <a:endParaRPr lang="en-US" sz="14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0323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1600" b="1" i="1" dirty="0">
                <a:solidFill>
                  <a:srgbClr val="002060"/>
                </a:solidFill>
              </a:rPr>
              <a:t>5.3. Краткая характеристика опыта эффективного использования дистанционных образовательных технологий или электронного обучения для организации образовательного процесса</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422524"/>
            <a:ext cx="8598099" cy="354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686" y="1351107"/>
            <a:ext cx="6654181" cy="382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118" y="1422524"/>
            <a:ext cx="6487058" cy="375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103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1600" b="1" i="1" dirty="0">
                <a:solidFill>
                  <a:srgbClr val="002060"/>
                </a:solidFill>
              </a:rPr>
              <a:t>5.3. Краткая характеристика опыта эффективного использования дистанционных образовательных технологий или электронного обучения для организации образовательного процесса</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50" y="1638548"/>
            <a:ext cx="3430191" cy="484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878" y="1550926"/>
            <a:ext cx="3554585" cy="4864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899" y="1082811"/>
            <a:ext cx="5191125"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7964" y="2232391"/>
            <a:ext cx="2817846" cy="4821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990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600" b="1" i="1" dirty="0">
                <a:solidFill>
                  <a:srgbClr val="002060"/>
                </a:solidFill>
              </a:rPr>
              <a:t>5.4. Повышение качества образовательного процесса средствами дистанционных технологий обучения или электронного обучения с использованием мультимедийных УМК, собственного сайта и разработанных дистанционных </a:t>
            </a:r>
            <a:r>
              <a:rPr lang="ru-RU" sz="1600" b="1" i="1" dirty="0" smtClean="0">
                <a:solidFill>
                  <a:srgbClr val="002060"/>
                </a:solidFill>
              </a:rPr>
              <a:t>курсов</a:t>
            </a:r>
            <a:endParaRPr lang="ru-RU" sz="1600" b="1" i="1" dirty="0">
              <a:solidFill>
                <a:srgbClr val="002060"/>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6286" y="4158828"/>
            <a:ext cx="3166997" cy="237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582" y="2430636"/>
            <a:ext cx="3146114" cy="235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2277" y="1465069"/>
            <a:ext cx="3335016" cy="250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406" y="2449909"/>
            <a:ext cx="3384376" cy="253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499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559" y="234050"/>
            <a:ext cx="11703808" cy="756426"/>
          </a:xfrm>
        </p:spPr>
        <p:txBody>
          <a:bodyPr>
            <a:noAutofit/>
          </a:bodyPr>
          <a:lstStyle/>
          <a:p>
            <a:pPr algn="just"/>
            <a:r>
              <a:rPr lang="ru-RU" sz="1600" b="1" i="1" u="sng" dirty="0">
                <a:solidFill>
                  <a:srgbClr val="002060"/>
                </a:solidFill>
                <a:latin typeface="+mn-lt"/>
              </a:rPr>
              <a:t>Раздел 1.</a:t>
            </a:r>
            <a:r>
              <a:rPr lang="ru-RU" sz="1600" b="1" i="1" dirty="0">
                <a:solidFill>
                  <a:srgbClr val="002060"/>
                </a:solidFill>
                <a:latin typeface="+mn-lt"/>
              </a:rPr>
              <a:t> Наличие у учителя собственной методической разработки по преподаваемому предмету, имеющей положительное заключение по итогам апробации в профессиональном сообществе </a:t>
            </a:r>
          </a:p>
        </p:txBody>
      </p:sp>
      <p:sp>
        <p:nvSpPr>
          <p:cNvPr id="5" name="Rectangle 1"/>
          <p:cNvSpPr>
            <a:spLocks noChangeArrowheads="1"/>
          </p:cNvSpPr>
          <p:nvPr/>
        </p:nvSpPr>
        <p:spPr bwMode="auto">
          <a:xfrm>
            <a:off x="240463" y="1485374"/>
            <a:ext cx="11725904"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1.1 </a:t>
            </a:r>
            <a:r>
              <a:rPr kumimoji="0" lang="ru-RU" sz="1300" b="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Авторская характеристика актуальности, инновационного характера и высокой психолого-педагогической результативности реализации  методической разработки по преподаваемому предмету</a:t>
            </a:r>
            <a:r>
              <a:rPr kumimoji="0" lang="ru-RU" sz="13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300" b="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55" t="2499" r="2469" b="2414"/>
          <a:stretch/>
        </p:blipFill>
        <p:spPr bwMode="auto">
          <a:xfrm>
            <a:off x="240463" y="2142604"/>
            <a:ext cx="2232249" cy="32403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2566814" y="2052509"/>
            <a:ext cx="6984776" cy="255454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b="1" dirty="0">
                <a:latin typeface="Times New Roman" panose="02020603050405020304" pitchFamily="18" charset="0"/>
                <a:ea typeface="Calibri" panose="020F0502020204030204" pitchFamily="34" charset="0"/>
                <a:cs typeface="Times New Roman" panose="02020603050405020304" pitchFamily="18" charset="0"/>
              </a:rPr>
              <a:t>Методическая разработка</a:t>
            </a:r>
          </a:p>
          <a:p>
            <a:pPr algn="ctr"/>
            <a:r>
              <a:rPr lang="ru-RU" sz="1400" b="1" dirty="0">
                <a:latin typeface="Times New Roman" panose="02020603050405020304" pitchFamily="18" charset="0"/>
                <a:ea typeface="Calibri" panose="020F0502020204030204" pitchFamily="34" charset="0"/>
                <a:cs typeface="Times New Roman" panose="02020603050405020304" pitchFamily="18" charset="0"/>
              </a:rPr>
              <a:t>Интерактивные тетради как эффективная методика повышения мотивации к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изучению английского языка</a:t>
            </a:r>
            <a:endParaRPr lang="en-US"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200" b="1" u="sng" dirty="0" smtClean="0">
                <a:latin typeface="Times New Roman" panose="02020603050405020304" pitchFamily="18" charset="0"/>
                <a:ea typeface="Calibri" panose="020F0502020204030204" pitchFamily="34" charset="0"/>
                <a:cs typeface="Times New Roman" panose="02020603050405020304" pitchFamily="18" charset="0"/>
              </a:rPr>
              <a:t>Актуальность</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предусматривает использование интерактивных методов обучения, позволяя обучающимся эффективно организовать работу в классе и дома, реализуя индивидуальный и дифференцированный подходы к обучению. Способствует реализации системно-деятельностного подхода, предусматривает индивидуальную траекторию обучения с применением в образовательном процессе личностно-ориентированных технологий, учитывающих склонности  и способности обучающихся.</a:t>
            </a:r>
          </a:p>
          <a:p>
            <a:pPr algn="just"/>
            <a:endParaRPr lang="ru-RU"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200" b="1" u="sng" dirty="0" smtClean="0">
                <a:latin typeface="Times New Roman" panose="02020603050405020304" pitchFamily="18" charset="0"/>
                <a:ea typeface="Calibri" panose="020F0502020204030204" pitchFamily="34" charset="0"/>
                <a:cs typeface="Times New Roman" panose="02020603050405020304" pitchFamily="18" charset="0"/>
              </a:rPr>
              <a:t>Инновационный</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характер разработки раскрывается в применении комплекса методических материалов, а также технологии адаптации игровых методов к неигровым процессам для большей вовлеченности участников.</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467" t="3926" b="3554"/>
          <a:stretch/>
        </p:blipFill>
        <p:spPr bwMode="auto">
          <a:xfrm>
            <a:off x="9661635" y="2142604"/>
            <a:ext cx="2304731" cy="3313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61" t="12845"/>
          <a:stretch/>
        </p:blipFill>
        <p:spPr bwMode="auto">
          <a:xfrm>
            <a:off x="6685464" y="4607055"/>
            <a:ext cx="2976171" cy="216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2712" y="4584662"/>
            <a:ext cx="4138351" cy="218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922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40010549"/>
              </p:ext>
            </p:extLst>
          </p:nvPr>
        </p:nvGraphicFramePr>
        <p:xfrm>
          <a:off x="766614" y="2214612"/>
          <a:ext cx="10009112" cy="2681798"/>
        </p:xfrm>
        <a:graphic>
          <a:graphicData uri="http://schemas.openxmlformats.org/drawingml/2006/table">
            <a:tbl>
              <a:tblPr>
                <a:tableStyleId>{BC89EF96-8CEA-46FF-86C4-4CE0E7609802}</a:tableStyleId>
              </a:tblPr>
              <a:tblGrid>
                <a:gridCol w="1551800"/>
                <a:gridCol w="3097170"/>
                <a:gridCol w="2581298"/>
                <a:gridCol w="2778844"/>
              </a:tblGrid>
              <a:tr h="2681798">
                <a:tc>
                  <a:txBody>
                    <a:bodyPr/>
                    <a:lstStyle/>
                    <a:p>
                      <a:pPr algn="ctr"/>
                      <a:r>
                        <a:rPr lang="ru-RU" sz="1300" dirty="0" err="1">
                          <a:effectLst/>
                        </a:rPr>
                        <a:t>Здоровьес</a:t>
                      </a:r>
                      <a:r>
                        <a:rPr lang="ru-RU" sz="1300" dirty="0">
                          <a:effectLst/>
                        </a:rPr>
                        <a:t/>
                      </a:r>
                      <a:br>
                        <a:rPr lang="ru-RU" sz="1300" dirty="0">
                          <a:effectLst/>
                        </a:rPr>
                      </a:br>
                      <a:r>
                        <a:rPr lang="ru-RU" sz="1300" dirty="0" err="1">
                          <a:effectLst/>
                        </a:rPr>
                        <a:t>берегающие</a:t>
                      </a:r>
                      <a:r>
                        <a:rPr lang="ru-RU" sz="1300" dirty="0">
                          <a:effectLst/>
                        </a:rPr>
                        <a:t> технологии</a:t>
                      </a:r>
                    </a:p>
                  </a:txBody>
                  <a:tcPr marL="0" marR="0" marT="0" marB="0" anchor="ctr">
                    <a:solidFill>
                      <a:schemeClr val="bg1"/>
                    </a:solidFill>
                  </a:tcPr>
                </a:tc>
                <a:tc>
                  <a:txBody>
                    <a:bodyPr/>
                    <a:lstStyle/>
                    <a:p>
                      <a:pPr algn="ctr"/>
                      <a:r>
                        <a:rPr lang="ru-RU" sz="1300" dirty="0" smtClean="0">
                          <a:effectLst/>
                        </a:rPr>
                        <a:t>Позволяет обеспечить обучение  на оптимальном уровне трудности (сложности), вариативность методов и форм обучения, оптимальное сочетание двигательных и статических нагрузок, создание эмоционально благоприятной атмосферы, формирование положительной мотивации к учебе (“педагогика успеха”), культивирование у школьников знаний по вопросам здоровья.</a:t>
                      </a:r>
                      <a:endParaRPr lang="ru-RU" sz="1300" dirty="0">
                        <a:effectLst/>
                      </a:endParaRPr>
                    </a:p>
                  </a:txBody>
                  <a:tcPr marL="0" marR="0" marT="0" marB="0" anchor="ctr">
                    <a:solidFill>
                      <a:schemeClr val="bg1"/>
                    </a:solidFill>
                  </a:tcPr>
                </a:tc>
                <a:tc>
                  <a:txBody>
                    <a:bodyPr/>
                    <a:lstStyle/>
                    <a:p>
                      <a:pPr algn="ctr"/>
                      <a:r>
                        <a:rPr lang="ru-RU" sz="1300" dirty="0">
                          <a:effectLst/>
                        </a:rPr>
                        <a:t>Ежедневно на всех этапах урока (физкультминутки, тренажёры для глаз, дозированная по времени  работа с электронными устройствами, разнообразие форм и методов работы, смена видов деятельности, дозировка домашнего задания, соблюдение норм СанПиН)</a:t>
                      </a:r>
                    </a:p>
                  </a:txBody>
                  <a:tcPr marL="0" marR="0" marT="0" marB="0" anchor="ctr">
                    <a:solidFill>
                      <a:schemeClr val="bg1"/>
                    </a:solidFill>
                  </a:tcPr>
                </a:tc>
                <a:tc>
                  <a:txBody>
                    <a:bodyPr/>
                    <a:lstStyle/>
                    <a:p>
                      <a:pPr algn="ctr"/>
                      <a:r>
                        <a:rPr lang="ru-RU" sz="1300" dirty="0" smtClean="0">
                          <a:effectLst/>
                        </a:rPr>
                        <a:t>Способствует сохранению и укреплению здоровья ребенка, повышает работоспособность на уроке</a:t>
                      </a:r>
                      <a:endParaRPr lang="ru-RU" sz="1300" dirty="0">
                        <a:effectLst/>
                      </a:endParaRPr>
                    </a:p>
                  </a:txBody>
                  <a:tcPr marL="0" marR="0" marT="0" marB="0" anchor="ctr">
                    <a:solidFill>
                      <a:schemeClr val="bg1"/>
                    </a:solidFill>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267731042"/>
              </p:ext>
            </p:extLst>
          </p:nvPr>
        </p:nvGraphicFramePr>
        <p:xfrm>
          <a:off x="766614" y="2214612"/>
          <a:ext cx="10009112" cy="2682240"/>
        </p:xfrm>
        <a:graphic>
          <a:graphicData uri="http://schemas.openxmlformats.org/drawingml/2006/table">
            <a:tbl>
              <a:tblPr>
                <a:tableStyleId>{BDBED569-4797-4DF1-A0F4-6AAB3CD982D8}</a:tableStyleId>
              </a:tblPr>
              <a:tblGrid>
                <a:gridCol w="1584176"/>
                <a:gridCol w="3064792"/>
                <a:gridCol w="2581298"/>
                <a:gridCol w="2778846"/>
              </a:tblGrid>
              <a:tr h="2682240">
                <a:tc>
                  <a:txBody>
                    <a:bodyPr/>
                    <a:lstStyle/>
                    <a:p>
                      <a:pPr algn="ctr"/>
                      <a:r>
                        <a:rPr lang="ru-RU" sz="1600" b="1" dirty="0">
                          <a:effectLst/>
                        </a:rPr>
                        <a:t>Личностно-</a:t>
                      </a:r>
                      <a:br>
                        <a:rPr lang="ru-RU" sz="1600" b="1" dirty="0">
                          <a:effectLst/>
                        </a:rPr>
                      </a:br>
                      <a:r>
                        <a:rPr lang="ru-RU" sz="1600" b="1" dirty="0">
                          <a:effectLst/>
                        </a:rPr>
                        <a:t>ориентированная технология</a:t>
                      </a:r>
                    </a:p>
                  </a:txBody>
                  <a:tcPr marL="0" marR="0" marT="0" marB="0" anchor="ctr">
                    <a:solidFill>
                      <a:schemeClr val="bg1"/>
                    </a:solidFill>
                  </a:tcPr>
                </a:tc>
                <a:tc>
                  <a:txBody>
                    <a:bodyPr/>
                    <a:lstStyle/>
                    <a:p>
                      <a:pPr algn="ctr"/>
                      <a:r>
                        <a:rPr lang="ru-RU" sz="1600" dirty="0">
                          <a:effectLst/>
                        </a:rPr>
                        <a:t>Максимально развивает индивидуальные познавательные способности учащихся на основе имеющегося у него опыта. Главная действующая фигура образовательного процесса-обучающийся</a:t>
                      </a:r>
                    </a:p>
                  </a:txBody>
                  <a:tcPr marL="0" marR="0" marT="0" marB="0" anchor="ctr">
                    <a:solidFill>
                      <a:schemeClr val="bg1"/>
                    </a:solidFill>
                  </a:tcPr>
                </a:tc>
                <a:tc>
                  <a:txBody>
                    <a:bodyPr/>
                    <a:lstStyle/>
                    <a:p>
                      <a:pPr algn="ctr"/>
                      <a:r>
                        <a:rPr lang="ru-RU" sz="1600" dirty="0">
                          <a:effectLst/>
                        </a:rPr>
                        <a:t>Применяется на уроках любого типа. Этапы актуализации знаний, выявления причин затруднения, нового материала, рефлексии</a:t>
                      </a:r>
                    </a:p>
                  </a:txBody>
                  <a:tcPr marL="0" marR="0" marT="0" marB="0" anchor="ctr">
                    <a:solidFill>
                      <a:schemeClr val="bg1"/>
                    </a:solidFill>
                  </a:tcPr>
                </a:tc>
                <a:tc>
                  <a:txBody>
                    <a:bodyPr/>
                    <a:lstStyle/>
                    <a:p>
                      <a:pPr algn="ctr"/>
                      <a:r>
                        <a:rPr lang="ru-RU" sz="1600" dirty="0">
                          <a:effectLst/>
                        </a:rPr>
                        <a:t>-раскрываются индивидуальных способностей обучающихся</a:t>
                      </a:r>
                      <a:br>
                        <a:rPr lang="ru-RU" sz="1600" dirty="0">
                          <a:effectLst/>
                        </a:rPr>
                      </a:br>
                      <a:r>
                        <a:rPr lang="ru-RU" sz="1600" dirty="0">
                          <a:effectLst/>
                        </a:rPr>
                        <a:t>-ученик попадает в «ситуацию успеха»</a:t>
                      </a:r>
                      <a:br>
                        <a:rPr lang="ru-RU" sz="1600" dirty="0">
                          <a:effectLst/>
                        </a:rPr>
                      </a:br>
                      <a:r>
                        <a:rPr lang="ru-RU" sz="1600" dirty="0">
                          <a:effectLst/>
                        </a:rPr>
                        <a:t>-возросла мотивация к усвоению знаний</a:t>
                      </a:r>
                      <a:br>
                        <a:rPr lang="ru-RU" sz="1600" dirty="0">
                          <a:effectLst/>
                        </a:rPr>
                      </a:br>
                      <a:r>
                        <a:rPr lang="ru-RU" sz="1600" dirty="0">
                          <a:effectLst/>
                        </a:rPr>
                        <a:t>-развиваются познавательные и творческие способности обучающихся</a:t>
                      </a:r>
                    </a:p>
                  </a:txBody>
                  <a:tcPr marL="0" marR="0" marT="0" marB="0" anchor="ctr">
                    <a:solidFill>
                      <a:schemeClr val="bg1"/>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2607504479"/>
              </p:ext>
            </p:extLst>
          </p:nvPr>
        </p:nvGraphicFramePr>
        <p:xfrm>
          <a:off x="766614" y="1638548"/>
          <a:ext cx="10009112" cy="564589"/>
        </p:xfrm>
        <a:graphic>
          <a:graphicData uri="http://schemas.openxmlformats.org/drawingml/2006/table">
            <a:tbl>
              <a:tblPr>
                <a:tableStyleId>{BC89EF96-8CEA-46FF-86C4-4CE0E7609802}</a:tableStyleId>
              </a:tblPr>
              <a:tblGrid>
                <a:gridCol w="1551800"/>
                <a:gridCol w="3097170"/>
                <a:gridCol w="2581298"/>
                <a:gridCol w="2778844"/>
              </a:tblGrid>
              <a:tr h="564589">
                <a:tc>
                  <a:txBody>
                    <a:bodyPr/>
                    <a:lstStyle/>
                    <a:p>
                      <a:pPr algn="ctr"/>
                      <a:r>
                        <a:rPr lang="ru-RU" sz="1300" b="1" dirty="0" smtClean="0">
                          <a:effectLst/>
                        </a:rPr>
                        <a:t>Образовательная  технология</a:t>
                      </a:r>
                      <a:endParaRPr lang="ru-RU" sz="1300" b="1" dirty="0">
                        <a:effectLst/>
                      </a:endParaRPr>
                    </a:p>
                  </a:txBody>
                  <a:tcPr marL="0" marR="0" marT="0" marB="0" anchor="ctr">
                    <a:solidFill>
                      <a:schemeClr val="bg1"/>
                    </a:solidFill>
                  </a:tcPr>
                </a:tc>
                <a:tc>
                  <a:txBody>
                    <a:bodyPr/>
                    <a:lstStyle/>
                    <a:p>
                      <a:pPr algn="ctr"/>
                      <a:r>
                        <a:rPr lang="ru-RU" sz="1300" b="1" dirty="0">
                          <a:effectLst/>
                        </a:rPr>
                        <a:t>Обоснование выбора</a:t>
                      </a:r>
                    </a:p>
                  </a:txBody>
                  <a:tcPr marL="0" marR="0" marT="0" marB="0" anchor="ctr">
                    <a:solidFill>
                      <a:schemeClr val="bg1"/>
                    </a:solidFill>
                  </a:tcPr>
                </a:tc>
                <a:tc>
                  <a:txBody>
                    <a:bodyPr/>
                    <a:lstStyle/>
                    <a:p>
                      <a:pPr algn="ctr"/>
                      <a:r>
                        <a:rPr lang="ru-RU" sz="1300" b="1" dirty="0" smtClean="0">
                          <a:effectLst/>
                        </a:rPr>
                        <a:t>Системность использования</a:t>
                      </a:r>
                      <a:endParaRPr lang="ru-RU" sz="1300" b="1" dirty="0">
                        <a:effectLst/>
                      </a:endParaRPr>
                    </a:p>
                  </a:txBody>
                  <a:tcPr marL="0" marR="0" marT="0" marB="0" anchor="ctr">
                    <a:solidFill>
                      <a:schemeClr val="bg1"/>
                    </a:solidFill>
                  </a:tcPr>
                </a:tc>
                <a:tc>
                  <a:txBody>
                    <a:bodyPr/>
                    <a:lstStyle/>
                    <a:p>
                      <a:pPr algn="ctr"/>
                      <a:r>
                        <a:rPr lang="ru-RU" sz="1300" b="1" dirty="0">
                          <a:effectLst/>
                        </a:rPr>
                        <a:t>Результат</a:t>
                      </a:r>
                    </a:p>
                  </a:txBody>
                  <a:tcPr marL="0" marR="0" marT="0" marB="0" anchor="ctr">
                    <a:solidFill>
                      <a:schemeClr val="bg1"/>
                    </a:solid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644958954"/>
              </p:ext>
            </p:extLst>
          </p:nvPr>
        </p:nvGraphicFramePr>
        <p:xfrm>
          <a:off x="766614" y="2214612"/>
          <a:ext cx="10009113" cy="3312367"/>
        </p:xfrm>
        <a:graphic>
          <a:graphicData uri="http://schemas.openxmlformats.org/drawingml/2006/table">
            <a:tbl>
              <a:tblPr>
                <a:tableStyleId>{BC89EF96-8CEA-46FF-86C4-4CE0E7609802}</a:tableStyleId>
              </a:tblPr>
              <a:tblGrid>
                <a:gridCol w="1523125"/>
                <a:gridCol w="3118782"/>
                <a:gridCol w="2588360"/>
                <a:gridCol w="2778846"/>
              </a:tblGrid>
              <a:tr h="3312367">
                <a:tc>
                  <a:txBody>
                    <a:bodyPr/>
                    <a:lstStyle/>
                    <a:p>
                      <a:pPr algn="ctr"/>
                      <a:r>
                        <a:rPr lang="ru-RU" sz="1400" b="1" dirty="0" smtClean="0">
                          <a:effectLst/>
                        </a:rPr>
                        <a:t>Технология </a:t>
                      </a:r>
                      <a:r>
                        <a:rPr lang="ru-RU" sz="1400" b="1" dirty="0">
                          <a:effectLst/>
                        </a:rPr>
                        <a:t>«Обучения в сотрудничестве»</a:t>
                      </a:r>
                    </a:p>
                  </a:txBody>
                  <a:tcPr marL="0" marR="0" marT="0" marB="0" anchor="ctr">
                    <a:solidFill>
                      <a:schemeClr val="bg1"/>
                    </a:solidFill>
                  </a:tcPr>
                </a:tc>
                <a:tc>
                  <a:txBody>
                    <a:bodyPr/>
                    <a:lstStyle/>
                    <a:p>
                      <a:pPr algn="ctr"/>
                      <a:r>
                        <a:rPr lang="ru-RU" sz="1400" dirty="0">
                          <a:effectLst/>
                        </a:rPr>
                        <a:t>Предполагает обучение в малых группах. Главная идея обучения в сотрудничестве — учиться вместе, а не просто помогать друг другу, осознавать свои успехи и успехи товарищей, формируется адекватная самооценка личности, своих возможностей и способностей, достоинств и ограничений; обсуждение одной информации с несколькими сменными партнерами увеличивает число ассоциативных связей, и, следовательно, обеспечивает более прочное усвоение. </a:t>
                      </a:r>
                    </a:p>
                  </a:txBody>
                  <a:tcPr marL="0" marR="0" marT="0" marB="0" anchor="ctr">
                    <a:solidFill>
                      <a:schemeClr val="bg1"/>
                    </a:solidFill>
                  </a:tcPr>
                </a:tc>
                <a:tc>
                  <a:txBody>
                    <a:bodyPr/>
                    <a:lstStyle/>
                    <a:p>
                      <a:pPr algn="ctr"/>
                      <a:r>
                        <a:rPr lang="ru-RU" sz="1400" dirty="0">
                          <a:effectLst/>
                        </a:rPr>
                        <a:t>Еженедельно, на  различных  этапах урока</a:t>
                      </a:r>
                    </a:p>
                  </a:txBody>
                  <a:tcPr marL="0" marR="0" marT="0" marB="0" anchor="ctr">
                    <a:solidFill>
                      <a:schemeClr val="bg1"/>
                    </a:solidFill>
                  </a:tcPr>
                </a:tc>
                <a:tc>
                  <a:txBody>
                    <a:bodyPr/>
                    <a:lstStyle/>
                    <a:p>
                      <a:pPr algn="ctr"/>
                      <a:r>
                        <a:rPr lang="ru-RU" sz="1400" dirty="0">
                          <a:effectLst/>
                        </a:rPr>
                        <a:t>-</a:t>
                      </a:r>
                      <a:r>
                        <a:rPr lang="ru-RU" sz="1400" dirty="0" smtClean="0">
                          <a:effectLst/>
                        </a:rPr>
                        <a:t>повышение </a:t>
                      </a:r>
                      <a:r>
                        <a:rPr lang="ru-RU" sz="1400" dirty="0">
                          <a:effectLst/>
                        </a:rPr>
                        <a:t>качества знаний</a:t>
                      </a:r>
                      <a:br>
                        <a:rPr lang="ru-RU" sz="1400" dirty="0">
                          <a:effectLst/>
                        </a:rPr>
                      </a:br>
                      <a:r>
                        <a:rPr lang="ru-RU" sz="1400" dirty="0">
                          <a:effectLst/>
                        </a:rPr>
                        <a:t>-</a:t>
                      </a:r>
                      <a:r>
                        <a:rPr lang="ru-RU" sz="1400" dirty="0" smtClean="0">
                          <a:effectLst/>
                        </a:rPr>
                        <a:t>развитие творческих способностей </a:t>
                      </a:r>
                      <a:r>
                        <a:rPr lang="ru-RU" sz="1400" dirty="0">
                          <a:effectLst/>
                        </a:rPr>
                        <a:t>обучающихся</a:t>
                      </a:r>
                      <a:br>
                        <a:rPr lang="ru-RU" sz="1400" dirty="0">
                          <a:effectLst/>
                        </a:rPr>
                      </a:br>
                      <a:r>
                        <a:rPr lang="ru-RU" sz="1400" dirty="0" smtClean="0">
                          <a:effectLst/>
                        </a:rPr>
                        <a:t>-рост </a:t>
                      </a:r>
                      <a:r>
                        <a:rPr lang="ru-RU" sz="1400" dirty="0">
                          <a:effectLst/>
                        </a:rPr>
                        <a:t>мотивация к усвоению </a:t>
                      </a:r>
                      <a:r>
                        <a:rPr lang="ru-RU" sz="1400" dirty="0" smtClean="0">
                          <a:effectLst/>
                        </a:rPr>
                        <a:t>знаний</a:t>
                      </a:r>
                    </a:p>
                    <a:p>
                      <a:pPr algn="ctr"/>
                      <a:r>
                        <a:rPr lang="ru-RU" sz="1400" dirty="0" smtClean="0">
                          <a:effectLst/>
                        </a:rPr>
                        <a:t>-развитие</a:t>
                      </a:r>
                      <a:r>
                        <a:rPr lang="ru-RU" sz="1400" baseline="0" dirty="0" smtClean="0">
                          <a:effectLst/>
                        </a:rPr>
                        <a:t> коммуникативных компетенций</a:t>
                      </a:r>
                    </a:p>
                    <a:p>
                      <a:pPr algn="ctr"/>
                      <a:r>
                        <a:rPr lang="ru-RU" sz="1400" baseline="0" dirty="0" smtClean="0">
                          <a:effectLst/>
                        </a:rPr>
                        <a:t>-работа в группе и взаимодействие</a:t>
                      </a:r>
                      <a:endParaRPr lang="ru-RU" sz="1400" dirty="0">
                        <a:effectLst/>
                      </a:endParaRPr>
                    </a:p>
                  </a:txBody>
                  <a:tcPr marL="0" marR="0" marT="0" marB="0" anchor="ctr">
                    <a:solidFill>
                      <a:schemeClr val="bg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604663822"/>
              </p:ext>
            </p:extLst>
          </p:nvPr>
        </p:nvGraphicFramePr>
        <p:xfrm>
          <a:off x="766614" y="2214612"/>
          <a:ext cx="10009112" cy="4053840"/>
        </p:xfrm>
        <a:graphic>
          <a:graphicData uri="http://schemas.openxmlformats.org/drawingml/2006/table">
            <a:tbl>
              <a:tblPr>
                <a:tableStyleId>{BC89EF96-8CEA-46FF-86C4-4CE0E7609802}</a:tableStyleId>
              </a:tblPr>
              <a:tblGrid>
                <a:gridCol w="1512168"/>
                <a:gridCol w="3136802"/>
                <a:gridCol w="2581297"/>
                <a:gridCol w="2778845"/>
              </a:tblGrid>
              <a:tr h="3678435">
                <a:tc>
                  <a:txBody>
                    <a:bodyPr/>
                    <a:lstStyle/>
                    <a:p>
                      <a:pPr algn="ctr"/>
                      <a:r>
                        <a:rPr lang="ru-RU" sz="1400" b="1" u="none" strike="noStrike" dirty="0">
                          <a:effectLst/>
                        </a:rPr>
                        <a:t>Технология</a:t>
                      </a:r>
                      <a:r>
                        <a:rPr lang="ru-RU" sz="1400" b="1" dirty="0">
                          <a:effectLst/>
                        </a:rPr>
                        <a:t/>
                      </a:r>
                      <a:br>
                        <a:rPr lang="ru-RU" sz="1400" b="1" dirty="0">
                          <a:effectLst/>
                        </a:rPr>
                      </a:br>
                      <a:r>
                        <a:rPr lang="ru-RU" sz="1400" b="1" dirty="0">
                          <a:effectLst/>
                        </a:rPr>
                        <a:t>проектного обучения</a:t>
                      </a:r>
                    </a:p>
                    <a:p>
                      <a:pPr algn="ctr"/>
                      <a:r>
                        <a:rPr lang="ru-RU" sz="1400" dirty="0">
                          <a:effectLst/>
                        </a:rPr>
                        <a:t> </a:t>
                      </a:r>
                    </a:p>
                    <a:p>
                      <a:pPr algn="ctr"/>
                      <a:r>
                        <a:rPr lang="ru-RU" sz="1400" dirty="0">
                          <a:effectLst/>
                        </a:rPr>
                        <a:t> </a:t>
                      </a:r>
                    </a:p>
                    <a:p>
                      <a:pPr algn="ctr"/>
                      <a:r>
                        <a:rPr lang="ru-RU" sz="1400" dirty="0">
                          <a:effectLst/>
                        </a:rPr>
                        <a:t> </a:t>
                      </a:r>
                    </a:p>
                  </a:txBody>
                  <a:tcPr marL="0" marR="0" marT="0" marB="0" anchor="ctr">
                    <a:solidFill>
                      <a:schemeClr val="bg1"/>
                    </a:solidFill>
                  </a:tcPr>
                </a:tc>
                <a:tc>
                  <a:txBody>
                    <a:bodyPr/>
                    <a:lstStyle/>
                    <a:p>
                      <a:pPr algn="ctr"/>
                      <a:r>
                        <a:rPr lang="ru-RU" sz="1400" dirty="0">
                          <a:effectLst/>
                        </a:rPr>
                        <a:t>Смысл этой технологии состоит в организации исследовательской деятельности. Преимущества технологии - это энтузиазм в работе, заинтересованность детей, связь с реальной жизнью, умение работать в группе, самоконтроль, закрепление знаний, дисциплинированность.</a:t>
                      </a:r>
                    </a:p>
                    <a:p>
                      <a:pPr algn="ctr"/>
                      <a:r>
                        <a:rPr lang="ru-RU" sz="1400" dirty="0">
                          <a:effectLst/>
                        </a:rPr>
                        <a:t>Способствует активному формированию УУД.</a:t>
                      </a:r>
                    </a:p>
                  </a:txBody>
                  <a:tcPr marL="0" marR="0" marT="0" marB="0" anchor="ctr">
                    <a:solidFill>
                      <a:schemeClr val="bg1"/>
                    </a:solidFill>
                  </a:tcPr>
                </a:tc>
                <a:tc>
                  <a:txBody>
                    <a:bodyPr/>
                    <a:lstStyle/>
                    <a:p>
                      <a:pPr algn="ctr"/>
                      <a:r>
                        <a:rPr lang="ru-RU" sz="1400" dirty="0">
                          <a:effectLst/>
                        </a:rPr>
                        <a:t>Метод проектов всегда ориентирован на самостоятельную деятельность учащихся:</a:t>
                      </a:r>
                      <a:br>
                        <a:rPr lang="ru-RU" sz="1400" dirty="0">
                          <a:effectLst/>
                        </a:rPr>
                      </a:br>
                      <a:r>
                        <a:rPr lang="ru-RU" sz="1400" dirty="0">
                          <a:effectLst/>
                        </a:rPr>
                        <a:t> индивидуальная работа, </a:t>
                      </a:r>
                      <a:br>
                        <a:rPr lang="ru-RU" sz="1400" dirty="0">
                          <a:effectLst/>
                        </a:rPr>
                      </a:br>
                      <a:r>
                        <a:rPr lang="ru-RU" sz="1400" dirty="0">
                          <a:effectLst/>
                        </a:rPr>
                        <a:t>-работа в парах,</a:t>
                      </a:r>
                      <a:br>
                        <a:rPr lang="ru-RU" sz="1400" dirty="0">
                          <a:effectLst/>
                        </a:rPr>
                      </a:br>
                      <a:r>
                        <a:rPr lang="ru-RU" sz="1400" dirty="0">
                          <a:effectLst/>
                        </a:rPr>
                        <a:t>-работа в группах, которую учащиеся выполняют в течение определенного отрезка времени (недели, месяца, полугодия).  Учитель выступает в роли консультанта.</a:t>
                      </a:r>
                    </a:p>
                    <a:p>
                      <a:pPr algn="ctr"/>
                      <a:r>
                        <a:rPr lang="ru-RU" sz="1400" dirty="0">
                          <a:effectLst/>
                        </a:rPr>
                        <a:t> </a:t>
                      </a:r>
                    </a:p>
                  </a:txBody>
                  <a:tcPr marL="0" marR="0" marT="0" marB="0" anchor="ctr">
                    <a:solidFill>
                      <a:schemeClr val="bg1"/>
                    </a:solidFill>
                  </a:tcPr>
                </a:tc>
                <a:tc>
                  <a:txBody>
                    <a:bodyPr/>
                    <a:lstStyle/>
                    <a:p>
                      <a:pPr algn="ctr"/>
                      <a:r>
                        <a:rPr lang="ru-RU" sz="1400" dirty="0">
                          <a:effectLst/>
                        </a:rPr>
                        <a:t>-учащиеся умеют выявлять проблему и находить адекватные способы её решения</a:t>
                      </a:r>
                      <a:br>
                        <a:rPr lang="ru-RU" sz="1400" dirty="0">
                          <a:effectLst/>
                        </a:rPr>
                      </a:br>
                      <a:r>
                        <a:rPr lang="ru-RU" sz="1400" dirty="0">
                          <a:effectLst/>
                        </a:rPr>
                        <a:t>- планировать свою работу и выстраивать алгоритм действий</a:t>
                      </a:r>
                      <a:br>
                        <a:rPr lang="ru-RU" sz="1400" dirty="0">
                          <a:effectLst/>
                        </a:rPr>
                      </a:br>
                      <a:r>
                        <a:rPr lang="ru-RU" sz="1400" dirty="0">
                          <a:effectLst/>
                        </a:rPr>
                        <a:t>- создавать творческие проекты в рамках учебных предметов</a:t>
                      </a:r>
                      <a:br>
                        <a:rPr lang="ru-RU" sz="1400" dirty="0">
                          <a:effectLst/>
                        </a:rPr>
                      </a:br>
                      <a:r>
                        <a:rPr lang="ru-RU" sz="1400" dirty="0">
                          <a:effectLst/>
                        </a:rPr>
                        <a:t>- применять полученные знания в различных жизненных ситуациях</a:t>
                      </a:r>
                      <a:br>
                        <a:rPr lang="ru-RU" sz="1400" dirty="0">
                          <a:effectLst/>
                        </a:rPr>
                      </a:br>
                      <a:r>
                        <a:rPr lang="ru-RU" sz="1400" dirty="0">
                          <a:effectLst/>
                        </a:rPr>
                        <a:t>- развиваются индивидуальные  творческие способности  учащихся</a:t>
                      </a:r>
                      <a:br>
                        <a:rPr lang="ru-RU" sz="1400" dirty="0">
                          <a:effectLst/>
                        </a:rPr>
                      </a:br>
                      <a:r>
                        <a:rPr lang="ru-RU" sz="1400" dirty="0">
                          <a:effectLst/>
                        </a:rPr>
                        <a:t>-в ходе работы над групповыми проектами  у учащихся эффективно формируются коммуникативная компетентность и личностные УУД</a:t>
                      </a:r>
                    </a:p>
                  </a:txBody>
                  <a:tcPr marL="0" marR="0" marT="0" marB="0" anchor="ctr">
                    <a:solidFill>
                      <a:schemeClr val="bg1"/>
                    </a:solidFill>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4023930624"/>
              </p:ext>
            </p:extLst>
          </p:nvPr>
        </p:nvGraphicFramePr>
        <p:xfrm>
          <a:off x="766614" y="2214612"/>
          <a:ext cx="10009111" cy="4000500"/>
        </p:xfrm>
        <a:graphic>
          <a:graphicData uri="http://schemas.openxmlformats.org/drawingml/2006/table">
            <a:tbl>
              <a:tblPr>
                <a:tableStyleId>{BC89EF96-8CEA-46FF-86C4-4CE0E7609802}</a:tableStyleId>
              </a:tblPr>
              <a:tblGrid>
                <a:gridCol w="1512168"/>
                <a:gridCol w="3136799"/>
                <a:gridCol w="2581299"/>
                <a:gridCol w="2778845"/>
              </a:tblGrid>
              <a:tr h="3939809">
                <a:tc>
                  <a:txBody>
                    <a:bodyPr/>
                    <a:lstStyle/>
                    <a:p>
                      <a:pPr algn="ctr"/>
                      <a:r>
                        <a:rPr lang="ru-RU" sz="1050" b="1" dirty="0">
                          <a:effectLst/>
                        </a:rPr>
                        <a:t>Технология продуктивного чтения</a:t>
                      </a:r>
                    </a:p>
                  </a:txBody>
                  <a:tcPr marL="0" marR="0" marT="0" marB="0" anchor="ctr">
                    <a:solidFill>
                      <a:schemeClr val="bg1"/>
                    </a:solidFill>
                  </a:tcPr>
                </a:tc>
                <a:tc>
                  <a:txBody>
                    <a:bodyPr/>
                    <a:lstStyle/>
                    <a:p>
                      <a:pPr algn="ctr"/>
                      <a:r>
                        <a:rPr lang="ru-RU" sz="1050" dirty="0">
                          <a:effectLst/>
                        </a:rPr>
                        <a:t>Целью технологии продуктивного чтения является формирование типа правильной читательской деятельности, умение самостоятельно понимать текст. Данная технология направлена на формирование коммуникативных универсальных учебных действий, являющихся приоритетными на уроках английского языка, умений истолковывать прочитанное и формулировать свою позицию, правильно понимая при этом собеседника (автора), умение осознанно читать вслух и про себя тексты. Ко всему прочему, технология продуктивного чтения нацелена на формирование познавательных универсальных учебных действий, а именно умения извлекать информацию из текста.</a:t>
                      </a:r>
                    </a:p>
                  </a:txBody>
                  <a:tcPr marL="0" marR="0" marT="0" marB="0" anchor="ctr">
                    <a:solidFill>
                      <a:schemeClr val="bg1"/>
                    </a:solidFill>
                  </a:tcPr>
                </a:tc>
                <a:tc>
                  <a:txBody>
                    <a:bodyPr/>
                    <a:lstStyle/>
                    <a:p>
                      <a:pPr algn="ctr"/>
                      <a:r>
                        <a:rPr lang="ru-RU" sz="1050" dirty="0">
                          <a:effectLst/>
                        </a:rPr>
                        <a:t>Данную технологию использую:</a:t>
                      </a:r>
                      <a:br>
                        <a:rPr lang="ru-RU" sz="1050" dirty="0">
                          <a:effectLst/>
                        </a:rPr>
                      </a:br>
                      <a:r>
                        <a:rPr lang="ru-RU" sz="1050" dirty="0">
                          <a:effectLst/>
                        </a:rPr>
                        <a:t>-на уроках «открытия» нового знания;</a:t>
                      </a:r>
                      <a:br>
                        <a:rPr lang="ru-RU" sz="1050" dirty="0">
                          <a:effectLst/>
                        </a:rPr>
                      </a:br>
                      <a:r>
                        <a:rPr lang="ru-RU" sz="1050" dirty="0">
                          <a:effectLst/>
                        </a:rPr>
                        <a:t>-на уроках отработки умений и рефлексии;</a:t>
                      </a:r>
                      <a:br>
                        <a:rPr lang="ru-RU" sz="1050" dirty="0">
                          <a:effectLst/>
                        </a:rPr>
                      </a:br>
                      <a:r>
                        <a:rPr lang="ru-RU" sz="1050" dirty="0">
                          <a:effectLst/>
                        </a:rPr>
                        <a:t>-на уроках развивающего контроля.</a:t>
                      </a:r>
                      <a:br>
                        <a:rPr lang="ru-RU" sz="1050" dirty="0">
                          <a:effectLst/>
                        </a:rPr>
                      </a:br>
                      <a:r>
                        <a:rPr lang="ru-RU" sz="1050" dirty="0">
                          <a:effectLst/>
                        </a:rPr>
                        <a:t>Она используется  на таких этапах изучения темы, как первичное восприятие, обработка информации и </a:t>
                      </a:r>
                      <a:r>
                        <a:rPr lang="ru-RU" sz="1050" dirty="0" err="1">
                          <a:effectLst/>
                        </a:rPr>
                        <a:t>обобщение.На</a:t>
                      </a:r>
                      <a:r>
                        <a:rPr lang="ru-RU" sz="1050" dirty="0">
                          <a:effectLst/>
                        </a:rPr>
                        <a:t> своих уроках я использую такие виды деятельности, как- постановка  целей урока  с учетом общей  готовности учащихся к работе;</a:t>
                      </a:r>
                      <a:br>
                        <a:rPr lang="ru-RU" sz="1050" dirty="0">
                          <a:effectLst/>
                        </a:rPr>
                      </a:br>
                      <a:r>
                        <a:rPr lang="ru-RU" sz="1050" dirty="0">
                          <a:effectLst/>
                        </a:rPr>
                        <a:t>- определение смысловой, тематической, эмоциональной направленности текста;</a:t>
                      </a:r>
                      <a:br>
                        <a:rPr lang="ru-RU" sz="1050" dirty="0">
                          <a:effectLst/>
                        </a:rPr>
                      </a:br>
                      <a:r>
                        <a:rPr lang="ru-RU" sz="1050" dirty="0">
                          <a:effectLst/>
                        </a:rPr>
                        <a:t>- выбор ключевых слов;</a:t>
                      </a:r>
                      <a:br>
                        <a:rPr lang="ru-RU" sz="1050" dirty="0">
                          <a:effectLst/>
                        </a:rPr>
                      </a:br>
                      <a:r>
                        <a:rPr lang="ru-RU" sz="1050" dirty="0">
                          <a:effectLst/>
                        </a:rPr>
                        <a:t>-  фиксация первичных впечатлений;</a:t>
                      </a:r>
                      <a:br>
                        <a:rPr lang="ru-RU" sz="1050" dirty="0">
                          <a:effectLst/>
                        </a:rPr>
                      </a:br>
                      <a:r>
                        <a:rPr lang="ru-RU" sz="1050" dirty="0">
                          <a:effectLst/>
                        </a:rPr>
                        <a:t>- постановка уточняющего вопроса;</a:t>
                      </a:r>
                      <a:br>
                        <a:rPr lang="ru-RU" sz="1050" dirty="0">
                          <a:effectLst/>
                        </a:rPr>
                      </a:br>
                      <a:r>
                        <a:rPr lang="ru-RU" sz="1050" dirty="0">
                          <a:effectLst/>
                        </a:rPr>
                        <a:t>- постановка к тексту обобщающих вопросов;</a:t>
                      </a:r>
                      <a:br>
                        <a:rPr lang="ru-RU" sz="1050" dirty="0">
                          <a:effectLst/>
                        </a:rPr>
                      </a:br>
                      <a:r>
                        <a:rPr lang="ru-RU" sz="1050" dirty="0">
                          <a:effectLst/>
                        </a:rPr>
                        <a:t>- анализ текста;</a:t>
                      </a:r>
                      <a:br>
                        <a:rPr lang="ru-RU" sz="1050" dirty="0">
                          <a:effectLst/>
                        </a:rPr>
                      </a:br>
                      <a:r>
                        <a:rPr lang="ru-RU" sz="1050" dirty="0">
                          <a:effectLst/>
                        </a:rPr>
                        <a:t>- выявление и формулирование основной идеи текста;</a:t>
                      </a:r>
                      <a:br>
                        <a:rPr lang="ru-RU" sz="1050" dirty="0">
                          <a:effectLst/>
                        </a:rPr>
                      </a:br>
                      <a:r>
                        <a:rPr lang="ru-RU" sz="1050" dirty="0">
                          <a:effectLst/>
                        </a:rPr>
                        <a:t>- творческие задания.</a:t>
                      </a:r>
                    </a:p>
                  </a:txBody>
                  <a:tcPr marL="0" marR="0" marT="0" marB="0" anchor="ctr">
                    <a:solidFill>
                      <a:schemeClr val="bg1"/>
                    </a:solidFill>
                  </a:tcPr>
                </a:tc>
                <a:tc>
                  <a:txBody>
                    <a:bodyPr/>
                    <a:lstStyle/>
                    <a:p>
                      <a:pPr algn="ctr"/>
                      <a:r>
                        <a:rPr lang="ru-RU" sz="1050" dirty="0">
                          <a:effectLst/>
                        </a:rPr>
                        <a:t>1.Формирование техники чтения и приемов понимания и анализа текста.</a:t>
                      </a:r>
                      <a:br>
                        <a:rPr lang="ru-RU" sz="1050" dirty="0">
                          <a:effectLst/>
                        </a:rPr>
                      </a:br>
                      <a:r>
                        <a:rPr lang="ru-RU" sz="1050" dirty="0">
                          <a:effectLst/>
                        </a:rPr>
                        <a:t>2.Одновременное развитие интереса к чтению, потребности читать с целью поиска необходимой информации.</a:t>
                      </a:r>
                      <a:br>
                        <a:rPr lang="ru-RU" sz="1050" dirty="0">
                          <a:effectLst/>
                        </a:rPr>
                      </a:br>
                      <a:r>
                        <a:rPr lang="ru-RU" sz="1050" dirty="0">
                          <a:effectLst/>
                        </a:rPr>
                        <a:t>3.Развитие устной и письменной речи, овладение речевой и коммуникативной культурой (уч-ся умеют пересказать прочитанное, имеют большой словарный запас).</a:t>
                      </a:r>
                      <a:br>
                        <a:rPr lang="ru-RU" sz="1050" dirty="0">
                          <a:effectLst/>
                        </a:rPr>
                      </a:br>
                      <a:r>
                        <a:rPr lang="ru-RU" sz="1050" dirty="0">
                          <a:effectLst/>
                        </a:rPr>
                        <a:t>4.  учащихся научились работать  с дополнительными источниками информации (энциклопедиями, , словарями и пр.)</a:t>
                      </a:r>
                      <a:br>
                        <a:rPr lang="ru-RU" sz="1050" dirty="0">
                          <a:effectLst/>
                        </a:rPr>
                      </a:br>
                      <a:r>
                        <a:rPr lang="ru-RU" sz="1050" dirty="0">
                          <a:effectLst/>
                        </a:rPr>
                        <a:t>Посредством технологии продуктивного чтения формируются все виды УУД:</a:t>
                      </a:r>
                      <a:br>
                        <a:rPr lang="ru-RU" sz="1050" dirty="0">
                          <a:effectLst/>
                        </a:rPr>
                      </a:br>
                      <a:r>
                        <a:rPr lang="ru-RU" sz="1050" dirty="0">
                          <a:effectLst/>
                        </a:rPr>
                        <a:t>• Познавательные УУД(умение отбирать и анализировать необходимую информацию);</a:t>
                      </a:r>
                      <a:br>
                        <a:rPr lang="ru-RU" sz="1050" dirty="0">
                          <a:effectLst/>
                        </a:rPr>
                      </a:br>
                      <a:r>
                        <a:rPr lang="ru-RU" sz="1050" dirty="0">
                          <a:effectLst/>
                        </a:rPr>
                        <a:t>• Коммуникативные УУД (умение выстраивать диалог, вести дискуссию);</a:t>
                      </a:r>
                      <a:br>
                        <a:rPr lang="ru-RU" sz="1050" dirty="0">
                          <a:effectLst/>
                        </a:rPr>
                      </a:br>
                      <a:r>
                        <a:rPr lang="ru-RU" sz="1050" dirty="0">
                          <a:effectLst/>
                        </a:rPr>
                        <a:t>• Регулятивные УУД (умение планировать, ставить цели, контролировать и оценивать свои действия);</a:t>
                      </a:r>
                      <a:br>
                        <a:rPr lang="ru-RU" sz="1050" dirty="0">
                          <a:effectLst/>
                        </a:rPr>
                      </a:br>
                      <a:r>
                        <a:rPr lang="ru-RU" sz="1050" dirty="0">
                          <a:effectLst/>
                        </a:rPr>
                        <a:t>• Личностные УУД (помогают выработать свое мнение и жизненную позицию).</a:t>
                      </a:r>
                    </a:p>
                  </a:txBody>
                  <a:tcPr marL="0" marR="0" marT="0" marB="0" anchor="ctr">
                    <a:solidFill>
                      <a:schemeClr val="bg1"/>
                    </a:solidFill>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3783981303"/>
              </p:ext>
            </p:extLst>
          </p:nvPr>
        </p:nvGraphicFramePr>
        <p:xfrm>
          <a:off x="766614" y="2214612"/>
          <a:ext cx="10009112" cy="4693920"/>
        </p:xfrm>
        <a:graphic>
          <a:graphicData uri="http://schemas.openxmlformats.org/drawingml/2006/table">
            <a:tbl>
              <a:tblPr>
                <a:tableStyleId>{BC89EF96-8CEA-46FF-86C4-4CE0E7609802}</a:tableStyleId>
              </a:tblPr>
              <a:tblGrid>
                <a:gridCol w="1512168"/>
                <a:gridCol w="3136799"/>
                <a:gridCol w="2581298"/>
                <a:gridCol w="2778847"/>
              </a:tblGrid>
              <a:tr h="3744416">
                <a:tc>
                  <a:txBody>
                    <a:bodyPr/>
                    <a:lstStyle/>
                    <a:p>
                      <a:pPr algn="ctr"/>
                      <a:r>
                        <a:rPr lang="ru-RU" sz="1400" b="1" dirty="0">
                          <a:effectLst/>
                        </a:rPr>
                        <a:t>Игровые технологии</a:t>
                      </a:r>
                    </a:p>
                  </a:txBody>
                  <a:tcPr marL="0" marR="0" marT="0" marB="0" anchor="ctr">
                    <a:solidFill>
                      <a:schemeClr val="bg1"/>
                    </a:solidFill>
                  </a:tcPr>
                </a:tc>
                <a:tc>
                  <a:txBody>
                    <a:bodyPr/>
                    <a:lstStyle/>
                    <a:p>
                      <a:pPr algn="ctr"/>
                      <a:r>
                        <a:rPr lang="ru-RU" sz="1400" dirty="0" smtClean="0">
                          <a:effectLst/>
                        </a:rPr>
                        <a:t>Игры позволяют осуществлять дифференцированный подход к учащимся, вовлекать каждого школьника в работу, учитывая его интересы, склонность, уровень подготовки по языку. Упражнения игрового характера обогащают учащихся новыми впечатлениями, активизируют словарь, выполняют развивающую функцию, снимают утомляемость. Они могут быть разнообразными по своему назначению, содержанию, способам организации и проведения. С их помощью можно решать какую- либо одну задачу (совершенствовать грамматические, лексические навыки и т.д. ) или же целый комплекс задач: формировать речевые умения, развивать наблюдательность, внимание, и творческие способности и т.д.</a:t>
                      </a:r>
                      <a:endParaRPr lang="ru-RU" sz="1400" dirty="0">
                        <a:effectLst/>
                      </a:endParaRPr>
                    </a:p>
                  </a:txBody>
                  <a:tcPr marL="0" marR="0" marT="0" marB="0" anchor="ctr">
                    <a:solidFill>
                      <a:schemeClr val="bg1"/>
                    </a:solidFill>
                  </a:tcPr>
                </a:tc>
                <a:tc>
                  <a:txBody>
                    <a:bodyPr/>
                    <a:lstStyle/>
                    <a:p>
                      <a:pPr algn="ctr"/>
                      <a:r>
                        <a:rPr lang="ru-RU" sz="1400" dirty="0">
                          <a:effectLst/>
                        </a:rPr>
                        <a:t>Урок обобщения и систематизации знаний, урок коррекции знаний</a:t>
                      </a:r>
                    </a:p>
                  </a:txBody>
                  <a:tcPr marL="0" marR="0" marT="0" marB="0" anchor="ctr">
                    <a:solidFill>
                      <a:schemeClr val="bg1"/>
                    </a:solidFill>
                  </a:tcPr>
                </a:tc>
                <a:tc>
                  <a:txBody>
                    <a:bodyPr/>
                    <a:lstStyle/>
                    <a:p>
                      <a:pPr algn="ctr"/>
                      <a:r>
                        <a:rPr lang="ru-RU" sz="1400" dirty="0" smtClean="0">
                          <a:effectLst/>
                        </a:rPr>
                        <a:t>Использование на уроках и во внеклассной работе игровых технологий способствует активизации познавательной и творческой деятельности учащихся, развивает и совершенствует речемыслительную деятельность детей, воспитывает инициативность, развивает организаторские способности, положительно влияет на качество обучения, повышает его эффективность.</a:t>
                      </a:r>
                      <a:endParaRPr lang="ru-RU" sz="1400" dirty="0">
                        <a:effectLst/>
                      </a:endParaRPr>
                    </a:p>
                  </a:txBody>
                  <a:tcPr marL="0" marR="0" marT="0" marB="0" anchor="ctr">
                    <a:solidFill>
                      <a:schemeClr val="bg1"/>
                    </a:solidFill>
                  </a:tcPr>
                </a:tc>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4124934992"/>
              </p:ext>
            </p:extLst>
          </p:nvPr>
        </p:nvGraphicFramePr>
        <p:xfrm>
          <a:off x="766614" y="2142604"/>
          <a:ext cx="10009111" cy="4536504"/>
        </p:xfrm>
        <a:graphic>
          <a:graphicData uri="http://schemas.openxmlformats.org/drawingml/2006/table">
            <a:tbl>
              <a:tblPr>
                <a:tableStyleId>{BC89EF96-8CEA-46FF-86C4-4CE0E7609802}</a:tableStyleId>
              </a:tblPr>
              <a:tblGrid>
                <a:gridCol w="1584176"/>
                <a:gridCol w="3064793"/>
                <a:gridCol w="2581297"/>
                <a:gridCol w="2778845"/>
              </a:tblGrid>
              <a:tr h="4536504">
                <a:tc>
                  <a:txBody>
                    <a:bodyPr/>
                    <a:lstStyle/>
                    <a:p>
                      <a:pPr algn="ctr"/>
                      <a:r>
                        <a:rPr lang="ru-RU" sz="1400" b="1" dirty="0" smtClean="0">
                          <a:effectLst/>
                        </a:rPr>
                        <a:t>Интерактивные </a:t>
                      </a:r>
                      <a:r>
                        <a:rPr lang="ru-RU" sz="1400" b="1" dirty="0">
                          <a:effectLst/>
                        </a:rPr>
                        <a:t>технологии</a:t>
                      </a:r>
                    </a:p>
                    <a:p>
                      <a:pPr algn="ctr"/>
                      <a:r>
                        <a:rPr lang="ru-RU" sz="1400" b="1" dirty="0">
                          <a:effectLst/>
                        </a:rPr>
                        <a:t>(интерактивные тетради, </a:t>
                      </a:r>
                      <a:r>
                        <a:rPr lang="ru-RU" sz="1400" b="1" dirty="0" err="1">
                          <a:effectLst/>
                        </a:rPr>
                        <a:t>лэпбуки</a:t>
                      </a:r>
                      <a:r>
                        <a:rPr lang="ru-RU" sz="1400" b="1" dirty="0">
                          <a:effectLst/>
                        </a:rPr>
                        <a:t>)</a:t>
                      </a:r>
                    </a:p>
                  </a:txBody>
                  <a:tcPr marL="0" marR="0" marT="0" marB="0" anchor="ctr">
                    <a:solidFill>
                      <a:schemeClr val="bg1"/>
                    </a:solidFill>
                  </a:tcPr>
                </a:tc>
                <a:tc>
                  <a:txBody>
                    <a:bodyPr/>
                    <a:lstStyle/>
                    <a:p>
                      <a:pPr algn="ctr"/>
                      <a:r>
                        <a:rPr lang="ru-RU" sz="1400" dirty="0">
                          <a:effectLst/>
                        </a:rPr>
                        <a:t>Интерактивные элементы помогают сэкономить пространство, тем самым уместив больше информации; дети учатся организовывать и систематизировать информацию, визуализируется и становится понятнее грамматика. Кроме того, задействуется ещё и моторика, это тактильная память; дети проявляют свою индивидуальность и фантазию, вовлечены в процесс, развивают творческие способности, повышается мотивация.</a:t>
                      </a:r>
                      <a:br>
                        <a:rPr lang="ru-RU" sz="1400" dirty="0">
                          <a:effectLst/>
                        </a:rPr>
                      </a:br>
                      <a:r>
                        <a:rPr lang="ru-RU" sz="1400" dirty="0">
                          <a:effectLst/>
                        </a:rPr>
                        <a:t>Интерактивные тетради стимулируют к постоянному просматриванию и повторению.</a:t>
                      </a:r>
                    </a:p>
                  </a:txBody>
                  <a:tcPr marL="0" marR="0" marT="0" marB="0" anchor="ctr">
                    <a:solidFill>
                      <a:schemeClr val="bg1"/>
                    </a:solidFill>
                  </a:tcPr>
                </a:tc>
                <a:tc>
                  <a:txBody>
                    <a:bodyPr/>
                    <a:lstStyle/>
                    <a:p>
                      <a:pPr algn="ctr"/>
                      <a:r>
                        <a:rPr lang="ru-RU" sz="1400" dirty="0">
                          <a:effectLst/>
                        </a:rPr>
                        <a:t> Интерактивные тетради на любом этапе урока.</a:t>
                      </a:r>
                    </a:p>
                    <a:p>
                      <a:pPr algn="ctr"/>
                      <a:r>
                        <a:rPr lang="ru-RU" sz="1400" dirty="0" err="1">
                          <a:effectLst/>
                        </a:rPr>
                        <a:t>Лэпбуки</a:t>
                      </a:r>
                      <a:r>
                        <a:rPr lang="ru-RU" sz="1400" dirty="0">
                          <a:effectLst/>
                        </a:rPr>
                        <a:t> при повторении, закреплении и обобщении темы.</a:t>
                      </a:r>
                    </a:p>
                  </a:txBody>
                  <a:tcPr marL="0" marR="0" marT="0" marB="0" anchor="ctr">
                    <a:solidFill>
                      <a:schemeClr val="bg1"/>
                    </a:solidFill>
                  </a:tcPr>
                </a:tc>
                <a:tc>
                  <a:txBody>
                    <a:bodyPr/>
                    <a:lstStyle/>
                    <a:p>
                      <a:pPr algn="ctr"/>
                      <a:r>
                        <a:rPr lang="ru-RU" sz="1400" dirty="0">
                          <a:effectLst/>
                        </a:rPr>
                        <a:t> Со временем, благодаря ведению интерактивных тетрадей, ребенок становится более организованным. Он учится правильно распределять свое время и применять полученные знания. У детей развивается мелкая моторика, образное мышление, воображение и т.п. Благодаря интересной манере подачи материала, и его интерактивности, дети принимают самое непосредственное участие в оформлении своих тетрадей.  Развиваются творческие способности, и повышается интерес и мотивация к изучению предмета</a:t>
                      </a:r>
                    </a:p>
                  </a:txBody>
                  <a:tcPr marL="0" marR="0" marT="0" marB="0" anchor="ctr">
                    <a:solidFill>
                      <a:schemeClr val="bg1"/>
                    </a:solidFill>
                  </a:tcPr>
                </a:tc>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3967288039"/>
              </p:ext>
            </p:extLst>
          </p:nvPr>
        </p:nvGraphicFramePr>
        <p:xfrm>
          <a:off x="766613" y="2142604"/>
          <a:ext cx="10009114" cy="4103257"/>
        </p:xfrm>
        <a:graphic>
          <a:graphicData uri="http://schemas.openxmlformats.org/drawingml/2006/table">
            <a:tbl>
              <a:tblPr>
                <a:tableStyleId>{BC89EF96-8CEA-46FF-86C4-4CE0E7609802}</a:tableStyleId>
              </a:tblPr>
              <a:tblGrid>
                <a:gridCol w="1512169"/>
                <a:gridCol w="3136801"/>
                <a:gridCol w="2581298"/>
                <a:gridCol w="2778846"/>
              </a:tblGrid>
              <a:tr h="4103257">
                <a:tc>
                  <a:txBody>
                    <a:bodyPr/>
                    <a:lstStyle/>
                    <a:p>
                      <a:pPr algn="ctr"/>
                      <a:r>
                        <a:rPr lang="ru-RU" sz="1400" b="1" dirty="0" err="1" smtClean="0">
                          <a:effectLst/>
                        </a:rPr>
                        <a:t>Геймификация</a:t>
                      </a:r>
                      <a:endParaRPr lang="ru-RU" sz="1400" b="1" dirty="0">
                        <a:effectLst/>
                      </a:endParaRPr>
                    </a:p>
                  </a:txBody>
                  <a:tcPr marL="0" marR="0" marT="0" marB="0" anchor="ctr">
                    <a:solidFill>
                      <a:schemeClr val="bg1"/>
                    </a:solidFill>
                  </a:tcPr>
                </a:tc>
                <a:tc>
                  <a:txBody>
                    <a:bodyPr/>
                    <a:lstStyle/>
                    <a:p>
                      <a:pPr algn="ctr"/>
                      <a:r>
                        <a:rPr lang="ru-RU" sz="1400" dirty="0" err="1">
                          <a:effectLst/>
                        </a:rPr>
                        <a:t>Геймификация</a:t>
                      </a:r>
                      <a:r>
                        <a:rPr lang="ru-RU" sz="1400" dirty="0">
                          <a:effectLst/>
                        </a:rPr>
                        <a:t> - один из самых эффективных способов мотивации современных школьников к изучению иностранного языка и может успешно использоваться на практике с целью повышения успеваемости в целом и заинтересованности в предмете.</a:t>
                      </a:r>
                      <a:br>
                        <a:rPr lang="ru-RU" sz="1400" dirty="0">
                          <a:effectLst/>
                        </a:rPr>
                      </a:br>
                      <a:r>
                        <a:rPr lang="ru-RU" sz="1400" dirty="0">
                          <a:effectLst/>
                        </a:rPr>
                        <a:t>Игра имеет определенные правила, обладает высокой интерактивностью и вызывает положительную эмоциональную реакцию. Механика игры заключается в зарабатывании баллов, бонусов, продвижении на следующий уровень и является важным фундаментом всего процесса </a:t>
                      </a:r>
                      <a:r>
                        <a:rPr lang="ru-RU" sz="1400" dirty="0" err="1">
                          <a:effectLst/>
                        </a:rPr>
                        <a:t>геймификации</a:t>
                      </a:r>
                      <a:r>
                        <a:rPr lang="ru-RU" sz="1400" dirty="0">
                          <a:effectLst/>
                        </a:rPr>
                        <a:t>.</a:t>
                      </a:r>
                    </a:p>
                  </a:txBody>
                  <a:tcPr marL="0" marR="0" marT="0" marB="0" anchor="ctr">
                    <a:solidFill>
                      <a:schemeClr val="bg1"/>
                    </a:solidFill>
                  </a:tcPr>
                </a:tc>
                <a:tc>
                  <a:txBody>
                    <a:bodyPr/>
                    <a:lstStyle/>
                    <a:p>
                      <a:pPr algn="ctr"/>
                      <a:r>
                        <a:rPr lang="ru-RU" sz="1400" dirty="0">
                          <a:effectLst/>
                        </a:rPr>
                        <a:t>Используется как способ контроля знаний.</a:t>
                      </a:r>
                    </a:p>
                    <a:p>
                      <a:pPr algn="ctr"/>
                      <a:r>
                        <a:rPr lang="ru-RU" sz="1400" dirty="0">
                          <a:effectLst/>
                        </a:rPr>
                        <a:t> </a:t>
                      </a:r>
                    </a:p>
                  </a:txBody>
                  <a:tcPr marL="0" marR="0" marT="0" marB="0" anchor="ctr">
                    <a:solidFill>
                      <a:schemeClr val="bg1"/>
                    </a:solidFill>
                  </a:tcPr>
                </a:tc>
                <a:tc>
                  <a:txBody>
                    <a:bodyPr/>
                    <a:lstStyle/>
                    <a:p>
                      <a:pPr algn="ctr"/>
                      <a:r>
                        <a:rPr lang="ru-RU" sz="1400" dirty="0">
                          <a:effectLst/>
                        </a:rPr>
                        <a:t>Побуждает мыслить нестандартно и развивать самоконтроль, сделать разнообразным сложившийся формат занятий, создает осмысленность учебного опыта, позволяют формировать и улучшать навыки говорения, </a:t>
                      </a:r>
                      <a:r>
                        <a:rPr lang="ru-RU" sz="1400" dirty="0" err="1">
                          <a:effectLst/>
                        </a:rPr>
                        <a:t>аудирования</a:t>
                      </a:r>
                      <a:r>
                        <a:rPr lang="ru-RU" sz="1400" dirty="0">
                          <a:effectLst/>
                        </a:rPr>
                        <a:t>, активизируют лексику, способствуют развитию личности и коммуникативных навыков.</a:t>
                      </a:r>
                    </a:p>
                  </a:txBody>
                  <a:tcPr marL="0" marR="0" marT="0" marB="0" anchor="ctr">
                    <a:solidFill>
                      <a:schemeClr val="bg1"/>
                    </a:solidFill>
                  </a:tcPr>
                </a:tc>
              </a:tr>
            </a:tbl>
          </a:graphicData>
        </a:graphic>
      </p:graphicFrame>
      <p:sp>
        <p:nvSpPr>
          <p:cNvPr id="16" name="Заголовок 1"/>
          <p:cNvSpPr>
            <a:spLocks noGrp="1"/>
          </p:cNvSpPr>
          <p:nvPr>
            <p:ph type="title"/>
          </p:nvPr>
        </p:nvSpPr>
        <p:spPr/>
        <p:txBody>
          <a:bodyPr>
            <a:noAutofit/>
          </a:bodyPr>
          <a:lstStyle/>
          <a:p>
            <a:pPr algn="just"/>
            <a:r>
              <a:rPr lang="ru-RU" sz="1600" b="1" i="1" dirty="0">
                <a:solidFill>
                  <a:srgbClr val="002060"/>
                </a:solidFill>
              </a:rPr>
              <a:t>5.5. Обоснованность и результативность применения современных образовательных технологий, используемых учителем, при реализации инновационного содержания современных учебно-методических </a:t>
            </a:r>
            <a:r>
              <a:rPr lang="ru-RU" sz="1600" b="1" i="1" dirty="0" smtClean="0">
                <a:solidFill>
                  <a:srgbClr val="002060"/>
                </a:solidFill>
              </a:rPr>
              <a:t>комплексов</a:t>
            </a:r>
            <a:endParaRPr lang="ru-RU" sz="1600" b="1" i="1" dirty="0">
              <a:solidFill>
                <a:srgbClr val="002060"/>
              </a:solidFill>
            </a:endParaRPr>
          </a:p>
        </p:txBody>
      </p:sp>
    </p:spTree>
    <p:extLst>
      <p:ext uri="{BB962C8B-B14F-4D97-AF65-F5344CB8AC3E}">
        <p14:creationId xmlns:p14="http://schemas.microsoft.com/office/powerpoint/2010/main" val="38987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8"/>
                                        </p:tgtEl>
                                      </p:cBhvr>
                                    </p:animEffect>
                                    <p:anim calcmode="lin" valueType="num">
                                      <p:cBhvr>
                                        <p:cTn id="56" dur="1000"/>
                                        <p:tgtEl>
                                          <p:spTgt spid="8"/>
                                        </p:tgtEl>
                                        <p:attrNameLst>
                                          <p:attrName>ppt_x</p:attrName>
                                        </p:attrNameLst>
                                      </p:cBhvr>
                                      <p:tavLst>
                                        <p:tav tm="0">
                                          <p:val>
                                            <p:strVal val="ppt_x"/>
                                          </p:val>
                                        </p:tav>
                                        <p:tav tm="100000">
                                          <p:val>
                                            <p:strVal val="ppt_x"/>
                                          </p:val>
                                        </p:tav>
                                      </p:tavLst>
                                    </p:anim>
                                    <p:anim calcmode="lin" valueType="num">
                                      <p:cBhvr>
                                        <p:cTn id="57" dur="1000"/>
                                        <p:tgtEl>
                                          <p:spTgt spid="8"/>
                                        </p:tgtEl>
                                        <p:attrNameLst>
                                          <p:attrName>ppt_y</p:attrName>
                                        </p:attrNameLst>
                                      </p:cBhvr>
                                      <p:tavLst>
                                        <p:tav tm="0">
                                          <p:val>
                                            <p:strVal val="ppt_y"/>
                                          </p:val>
                                        </p:tav>
                                        <p:tav tm="100000">
                                          <p:val>
                                            <p:strVal val="ppt_y+.1"/>
                                          </p:val>
                                        </p:tav>
                                      </p:tavLst>
                                    </p:anim>
                                    <p:set>
                                      <p:cBhvr>
                                        <p:cTn id="58" dur="1" fill="hold">
                                          <p:stCondLst>
                                            <p:cond delay="9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9"/>
                                        </p:tgtEl>
                                      </p:cBhvr>
                                    </p:animEffect>
                                    <p:anim calcmode="lin" valueType="num">
                                      <p:cBhvr>
                                        <p:cTn id="70" dur="1000"/>
                                        <p:tgtEl>
                                          <p:spTgt spid="9"/>
                                        </p:tgtEl>
                                        <p:attrNameLst>
                                          <p:attrName>ppt_x</p:attrName>
                                        </p:attrNameLst>
                                      </p:cBhvr>
                                      <p:tavLst>
                                        <p:tav tm="0">
                                          <p:val>
                                            <p:strVal val="ppt_x"/>
                                          </p:val>
                                        </p:tav>
                                        <p:tav tm="100000">
                                          <p:val>
                                            <p:strVal val="ppt_x"/>
                                          </p:val>
                                        </p:tav>
                                      </p:tavLst>
                                    </p:anim>
                                    <p:anim calcmode="lin" valueType="num">
                                      <p:cBhvr>
                                        <p:cTn id="71" dur="1000"/>
                                        <p:tgtEl>
                                          <p:spTgt spid="9"/>
                                        </p:tgtEl>
                                        <p:attrNameLst>
                                          <p:attrName>ppt_y</p:attrName>
                                        </p:attrNameLst>
                                      </p:cBhvr>
                                      <p:tavLst>
                                        <p:tav tm="0">
                                          <p:val>
                                            <p:strVal val="ppt_y"/>
                                          </p:val>
                                        </p:tav>
                                        <p:tav tm="100000">
                                          <p:val>
                                            <p:strVal val="ppt_y+.1"/>
                                          </p:val>
                                        </p:tav>
                                      </p:tavLst>
                                    </p:anim>
                                    <p:set>
                                      <p:cBhvr>
                                        <p:cTn id="72" dur="1" fill="hold">
                                          <p:stCondLst>
                                            <p:cond delay="9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anim calcmode="lin" valueType="num">
                                      <p:cBhvr>
                                        <p:cTn id="78" dur="1000" fill="hold"/>
                                        <p:tgtEl>
                                          <p:spTgt spid="10"/>
                                        </p:tgtEl>
                                        <p:attrNameLst>
                                          <p:attrName>ppt_x</p:attrName>
                                        </p:attrNameLst>
                                      </p:cBhvr>
                                      <p:tavLst>
                                        <p:tav tm="0">
                                          <p:val>
                                            <p:strVal val="#ppt_x"/>
                                          </p:val>
                                        </p:tav>
                                        <p:tav tm="100000">
                                          <p:val>
                                            <p:strVal val="#ppt_x"/>
                                          </p:val>
                                        </p:tav>
                                      </p:tavLst>
                                    </p:anim>
                                    <p:anim calcmode="lin" valueType="num">
                                      <p:cBhvr>
                                        <p:cTn id="7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0"/>
                                        <p:tgtEl>
                                          <p:spTgt spid="10"/>
                                        </p:tgtEl>
                                        <p:attrNameLst>
                                          <p:attrName>ppt_y</p:attrName>
                                        </p:attrNameLst>
                                      </p:cBhvr>
                                      <p:tavLst>
                                        <p:tav tm="0">
                                          <p:val>
                                            <p:strVal val="ppt_y"/>
                                          </p:val>
                                        </p:tav>
                                        <p:tav tm="100000">
                                          <p:val>
                                            <p:strVal val="ppt_y+.1"/>
                                          </p:val>
                                        </p:tav>
                                      </p:tavLst>
                                    </p:anim>
                                    <p:set>
                                      <p:cBhvr>
                                        <p:cTn id="86" dur="1" fill="hold">
                                          <p:stCondLst>
                                            <p:cond delay="999"/>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1000"/>
                                        <p:tgtEl>
                                          <p:spTgt spid="11"/>
                                        </p:tgtEl>
                                      </p:cBhvr>
                                    </p:animEffect>
                                    <p:anim calcmode="lin" valueType="num">
                                      <p:cBhvr>
                                        <p:cTn id="92" dur="1000" fill="hold"/>
                                        <p:tgtEl>
                                          <p:spTgt spid="11"/>
                                        </p:tgtEl>
                                        <p:attrNameLst>
                                          <p:attrName>ppt_x</p:attrName>
                                        </p:attrNameLst>
                                      </p:cBhvr>
                                      <p:tavLst>
                                        <p:tav tm="0">
                                          <p:val>
                                            <p:strVal val="#ppt_x"/>
                                          </p:val>
                                        </p:tav>
                                        <p:tav tm="100000">
                                          <p:val>
                                            <p:strVal val="#ppt_x"/>
                                          </p:val>
                                        </p:tav>
                                      </p:tavLst>
                                    </p:anim>
                                    <p:anim calcmode="lin" valueType="num">
                                      <p:cBhvr>
                                        <p:cTn id="9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11"/>
                                        </p:tgtEl>
                                      </p:cBhvr>
                                    </p:animEffect>
                                    <p:anim calcmode="lin" valueType="num">
                                      <p:cBhvr>
                                        <p:cTn id="98" dur="1000"/>
                                        <p:tgtEl>
                                          <p:spTgt spid="11"/>
                                        </p:tgtEl>
                                        <p:attrNameLst>
                                          <p:attrName>ppt_x</p:attrName>
                                        </p:attrNameLst>
                                      </p:cBhvr>
                                      <p:tavLst>
                                        <p:tav tm="0">
                                          <p:val>
                                            <p:strVal val="ppt_x"/>
                                          </p:val>
                                        </p:tav>
                                        <p:tav tm="100000">
                                          <p:val>
                                            <p:strVal val="ppt_x"/>
                                          </p:val>
                                        </p:tav>
                                      </p:tavLst>
                                    </p:anim>
                                    <p:anim calcmode="lin" valueType="num">
                                      <p:cBhvr>
                                        <p:cTn id="99" dur="1000"/>
                                        <p:tgtEl>
                                          <p:spTgt spid="11"/>
                                        </p:tgtEl>
                                        <p:attrNameLst>
                                          <p:attrName>ppt_y</p:attrName>
                                        </p:attrNameLst>
                                      </p:cBhvr>
                                      <p:tavLst>
                                        <p:tav tm="0">
                                          <p:val>
                                            <p:strVal val="ppt_y"/>
                                          </p:val>
                                        </p:tav>
                                        <p:tav tm="100000">
                                          <p:val>
                                            <p:strVal val="ppt_y+.1"/>
                                          </p:val>
                                        </p:tav>
                                      </p:tavLst>
                                    </p:anim>
                                    <p:set>
                                      <p:cBhvr>
                                        <p:cTn id="100" dur="1" fill="hold">
                                          <p:stCondLst>
                                            <p:cond delay="999"/>
                                          </p:stCondLst>
                                        </p:cTn>
                                        <p:tgtEl>
                                          <p:spTgt spid="1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1000"/>
                                        <p:tgtEl>
                                          <p:spTgt spid="12"/>
                                        </p:tgtEl>
                                      </p:cBhvr>
                                    </p:animEffect>
                                    <p:anim calcmode="lin" valueType="num">
                                      <p:cBhvr>
                                        <p:cTn id="106" dur="1000" fill="hold"/>
                                        <p:tgtEl>
                                          <p:spTgt spid="12"/>
                                        </p:tgtEl>
                                        <p:attrNameLst>
                                          <p:attrName>ppt_x</p:attrName>
                                        </p:attrNameLst>
                                      </p:cBhvr>
                                      <p:tavLst>
                                        <p:tav tm="0">
                                          <p:val>
                                            <p:strVal val="#ppt_x"/>
                                          </p:val>
                                        </p:tav>
                                        <p:tav tm="100000">
                                          <p:val>
                                            <p:strVal val="#ppt_x"/>
                                          </p:val>
                                        </p:tav>
                                      </p:tavLst>
                                    </p:anim>
                                    <p:anim calcmode="lin" valueType="num">
                                      <p:cBhvr>
                                        <p:cTn id="10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600" b="1" i="1" dirty="0">
                <a:solidFill>
                  <a:srgbClr val="002060"/>
                </a:solidFill>
              </a:rPr>
              <a:t>5.6. Разработка и использование новых цифровых методов и форм фиксации и оценивания учебных достижений обучающихся</a:t>
            </a: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58" y="1566540"/>
            <a:ext cx="10895013" cy="2619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053" y="2430636"/>
            <a:ext cx="9809163" cy="2581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766" y="3251328"/>
            <a:ext cx="9245675" cy="250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206221" y="1072852"/>
            <a:ext cx="6092825" cy="477054"/>
          </a:xfrm>
          <a:prstGeom prst="rect">
            <a:avLst/>
          </a:prstGeom>
          <a:solidFill>
            <a:schemeClr val="bg1"/>
          </a:solidFill>
        </p:spPr>
        <p:txBody>
          <a:bodyPr>
            <a:spAutoFit/>
          </a:bodyPr>
          <a:lstStyle/>
          <a:p>
            <a:r>
              <a:rPr lang="ru-RU" b="1" dirty="0" smtClean="0"/>
              <a:t>Подготовка к ГИА, ЕГЭ, ВПР</a:t>
            </a:r>
            <a:endParaRPr lang="ru-RU" b="1" dirty="0"/>
          </a:p>
        </p:txBody>
      </p:sp>
    </p:spTree>
    <p:extLst>
      <p:ext uri="{BB962C8B-B14F-4D97-AF65-F5344CB8AC3E}">
        <p14:creationId xmlns:p14="http://schemas.microsoft.com/office/powerpoint/2010/main" val="17600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ipe(down)">
                                      <p:cBhvr>
                                        <p:cTn id="12" dur="5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down)">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600" b="1" i="1" dirty="0">
                <a:solidFill>
                  <a:srgbClr val="002060"/>
                </a:solidFill>
              </a:rPr>
              <a:t>5.6. Разработка и использование новых цифровых методов и форм фиксации и оценивания учебных достижений обучающихся</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4" y="1998588"/>
            <a:ext cx="4854564" cy="4389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894" y="2646660"/>
            <a:ext cx="6231161" cy="348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1469" y="1904514"/>
            <a:ext cx="3432771" cy="441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559" y="1535182"/>
            <a:ext cx="7848872" cy="369332"/>
          </a:xfrm>
          <a:prstGeom prst="rect">
            <a:avLst/>
          </a:prstGeom>
          <a:noFill/>
        </p:spPr>
        <p:txBody>
          <a:bodyPr wrap="square" rtlCol="0">
            <a:spAutoFit/>
          </a:bodyPr>
          <a:lstStyle/>
          <a:p>
            <a:r>
              <a:rPr lang="ru-RU" sz="1800" dirty="0" smtClean="0"/>
              <a:t>Тесты для подготовки к ЕГЭ, ОГЭ, ВПР на личном сайте</a:t>
            </a:r>
            <a:endParaRPr lang="ru-RU" sz="1800" dirty="0"/>
          </a:p>
        </p:txBody>
      </p:sp>
      <p:sp>
        <p:nvSpPr>
          <p:cNvPr id="5" name="TextBox 4"/>
          <p:cNvSpPr txBox="1"/>
          <p:nvPr/>
        </p:nvSpPr>
        <p:spPr>
          <a:xfrm>
            <a:off x="8759502" y="1535182"/>
            <a:ext cx="2545890" cy="477054"/>
          </a:xfrm>
          <a:prstGeom prst="rect">
            <a:avLst/>
          </a:prstGeom>
          <a:noFill/>
        </p:spPr>
        <p:txBody>
          <a:bodyPr wrap="none" rtlCol="0">
            <a:spAutoFit/>
          </a:bodyPr>
          <a:lstStyle/>
          <a:p>
            <a:r>
              <a:rPr lang="ru-RU" dirty="0" smtClean="0"/>
              <a:t>Сервисы </a:t>
            </a:r>
            <a:r>
              <a:rPr lang="en-US" dirty="0" smtClean="0"/>
              <a:t>Google</a:t>
            </a:r>
            <a:endParaRPr lang="ru-RU" dirty="0"/>
          </a:p>
        </p:txBody>
      </p:sp>
    </p:spTree>
    <p:extLst>
      <p:ext uri="{BB962C8B-B14F-4D97-AF65-F5344CB8AC3E}">
        <p14:creationId xmlns:p14="http://schemas.microsoft.com/office/powerpoint/2010/main" val="169767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fade">
                                      <p:cBhvr>
                                        <p:cTn id="13" dur="1000"/>
                                        <p:tgtEl>
                                          <p:spTgt spid="12291"/>
                                        </p:tgtEl>
                                      </p:cBhvr>
                                    </p:animEffect>
                                    <p:anim calcmode="lin" valueType="num">
                                      <p:cBhvr>
                                        <p:cTn id="14" dur="1000" fill="hold"/>
                                        <p:tgtEl>
                                          <p:spTgt spid="12291"/>
                                        </p:tgtEl>
                                        <p:attrNameLst>
                                          <p:attrName>ppt_x</p:attrName>
                                        </p:attrNameLst>
                                      </p:cBhvr>
                                      <p:tavLst>
                                        <p:tav tm="0">
                                          <p:val>
                                            <p:strVal val="#ppt_x"/>
                                          </p:val>
                                        </p:tav>
                                        <p:tav tm="100000">
                                          <p:val>
                                            <p:strVal val="#ppt_x"/>
                                          </p:val>
                                        </p:tav>
                                      </p:tavLst>
                                    </p:anim>
                                    <p:anim calcmode="lin" valueType="num">
                                      <p:cBhvr>
                                        <p:cTn id="15" dur="1000" fill="hold"/>
                                        <p:tgtEl>
                                          <p:spTgt spid="122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fade">
                                      <p:cBhvr>
                                        <p:cTn id="19" dur="1000"/>
                                        <p:tgtEl>
                                          <p:spTgt spid="12292"/>
                                        </p:tgtEl>
                                      </p:cBhvr>
                                    </p:animEffect>
                                    <p:anim calcmode="lin" valueType="num">
                                      <p:cBhvr>
                                        <p:cTn id="20" dur="1000" fill="hold"/>
                                        <p:tgtEl>
                                          <p:spTgt spid="12292"/>
                                        </p:tgtEl>
                                        <p:attrNameLst>
                                          <p:attrName>ppt_x</p:attrName>
                                        </p:attrNameLst>
                                      </p:cBhvr>
                                      <p:tavLst>
                                        <p:tav tm="0">
                                          <p:val>
                                            <p:strVal val="#ppt_x"/>
                                          </p:val>
                                        </p:tav>
                                        <p:tav tm="100000">
                                          <p:val>
                                            <p:strVal val="#ppt_x"/>
                                          </p:val>
                                        </p:tav>
                                      </p:tavLst>
                                    </p:anim>
                                    <p:anim calcmode="lin" valueType="num">
                                      <p:cBhvr>
                                        <p:cTn id="21"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377719" cy="972450"/>
          </a:xfrm>
        </p:spPr>
        <p:txBody>
          <a:bodyPr>
            <a:noAutofit/>
          </a:bodyPr>
          <a:lstStyle/>
          <a:p>
            <a:pPr algn="l"/>
            <a:r>
              <a:rPr lang="ru-RU" sz="1600" b="1" i="1" dirty="0">
                <a:solidFill>
                  <a:srgbClr val="002060"/>
                </a:solidFill>
              </a:rPr>
              <a:t>6.Непрерывность профессионального развития </a:t>
            </a:r>
            <a:r>
              <a:rPr lang="ru-RU" sz="1600" b="1" i="1" dirty="0" smtClean="0">
                <a:solidFill>
                  <a:srgbClr val="002060"/>
                </a:solidFill>
              </a:rPr>
              <a:t>учителя</a:t>
            </a:r>
            <a:r>
              <a:rPr lang="ru-RU" sz="1600" dirty="0">
                <a:solidFill>
                  <a:srgbClr val="002060"/>
                </a:solidFill>
              </a:rPr>
              <a:t/>
            </a:r>
            <a:br>
              <a:rPr lang="ru-RU" sz="1600" dirty="0">
                <a:solidFill>
                  <a:srgbClr val="002060"/>
                </a:solidFill>
              </a:rPr>
            </a:br>
            <a:r>
              <a:rPr lang="ru-RU" sz="1600" dirty="0">
                <a:solidFill>
                  <a:srgbClr val="002060"/>
                </a:solidFill>
              </a:rPr>
              <a:t>6.1. Авторская характеристика индивидуальной модели развития профессиональных компетенций в условиях Национальной системы учительского </a:t>
            </a:r>
            <a:r>
              <a:rPr lang="ru-RU" sz="1600" dirty="0" smtClean="0">
                <a:solidFill>
                  <a:srgbClr val="002060"/>
                </a:solidFill>
              </a:rPr>
              <a:t>роста</a:t>
            </a:r>
            <a:endParaRPr lang="ru-RU" sz="1600" dirty="0">
              <a:solidFill>
                <a:srgbClr val="002060"/>
              </a:solidFill>
            </a:endParaRPr>
          </a:p>
        </p:txBody>
      </p:sp>
      <p:graphicFrame>
        <p:nvGraphicFramePr>
          <p:cNvPr id="4" name="Схема 3"/>
          <p:cNvGraphicFramePr/>
          <p:nvPr>
            <p:extLst>
              <p:ext uri="{D42A27DB-BD31-4B8C-83A1-F6EECF244321}">
                <p14:modId xmlns:p14="http://schemas.microsoft.com/office/powerpoint/2010/main" val="571546894"/>
              </p:ext>
            </p:extLst>
          </p:nvPr>
        </p:nvGraphicFramePr>
        <p:xfrm>
          <a:off x="2062759" y="1350516"/>
          <a:ext cx="8126942" cy="5417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50591" y="1710556"/>
            <a:ext cx="3024336" cy="1323439"/>
          </a:xfrm>
          <a:prstGeom prst="rect">
            <a:avLst/>
          </a:prstGeom>
          <a:noFill/>
        </p:spPr>
        <p:txBody>
          <a:bodyPr wrap="square" rtlCol="0">
            <a:spAutoFit/>
          </a:bodyPr>
          <a:lstStyle/>
          <a:p>
            <a:r>
              <a:rPr lang="ru-RU" sz="2000" b="1" dirty="0" smtClean="0"/>
              <a:t>«Учитель перестает быть учителем, </a:t>
            </a:r>
          </a:p>
          <a:p>
            <a:r>
              <a:rPr lang="ru-RU" sz="2000" b="1" dirty="0" smtClean="0"/>
              <a:t>когда не стремится учиться сам»</a:t>
            </a:r>
            <a:endParaRPr lang="ru-RU" sz="2000" b="1" dirty="0"/>
          </a:p>
        </p:txBody>
      </p:sp>
    </p:spTree>
    <p:extLst>
      <p:ext uri="{BB962C8B-B14F-4D97-AF65-F5344CB8AC3E}">
        <p14:creationId xmlns:p14="http://schemas.microsoft.com/office/powerpoint/2010/main" val="3508494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377719" cy="684418"/>
          </a:xfrm>
        </p:spPr>
        <p:txBody>
          <a:bodyPr>
            <a:noAutofit/>
          </a:bodyPr>
          <a:lstStyle/>
          <a:p>
            <a:r>
              <a:rPr lang="ru-RU" sz="1800" b="1" i="1" dirty="0" smtClean="0">
                <a:solidFill>
                  <a:srgbClr val="002060"/>
                </a:solidFill>
              </a:rPr>
              <a:t>6.2 Своевременность и актуальность содержания, многообразия форм и эффективность повышения квалификации</a:t>
            </a:r>
            <a:endParaRPr lang="ru-RU" sz="1800" b="1" i="1" dirty="0">
              <a:solidFill>
                <a:srgbClr val="002060"/>
              </a:solidFill>
            </a:endParaRP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69468" y="3767015"/>
            <a:ext cx="2294202" cy="32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175528" y="790474"/>
            <a:ext cx="2289207" cy="32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38577" y="742058"/>
            <a:ext cx="2304257" cy="328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663818" y="3767015"/>
            <a:ext cx="2294202" cy="32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490772" y="839556"/>
            <a:ext cx="2193236" cy="312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804089" y="713975"/>
            <a:ext cx="2294202" cy="32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345988" y="804131"/>
            <a:ext cx="2147399" cy="306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682686" y="3644611"/>
            <a:ext cx="2465830" cy="351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1973156" y="844451"/>
            <a:ext cx="2059610" cy="293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602299" y="972738"/>
            <a:ext cx="1931376" cy="275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4132300" y="3805508"/>
            <a:ext cx="2294202" cy="32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14137" y="4294606"/>
            <a:ext cx="3287206" cy="232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10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600" b="1" i="1" dirty="0">
                <a:solidFill>
                  <a:srgbClr val="002060"/>
                </a:solidFill>
              </a:rPr>
              <a:t>6.3 Совершенствование профессионального мастерства педагога посредством участия в научных конференциях, научно-практических и методических семинарах, тренингах, в деятельности педагогических клубов, ассоциаций, сетевых сообществах педагогов.</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74" y="1316664"/>
            <a:ext cx="4464496" cy="334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86" y="1316664"/>
            <a:ext cx="4344486" cy="324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24" y="3799545"/>
            <a:ext cx="4310995" cy="318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206" y="3618019"/>
            <a:ext cx="4448285" cy="314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471" y="2358628"/>
            <a:ext cx="2541042" cy="359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040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377719" cy="684418"/>
          </a:xfrm>
        </p:spPr>
        <p:txBody>
          <a:bodyPr>
            <a:noAutofit/>
          </a:bodyPr>
          <a:lstStyle/>
          <a:p>
            <a:r>
              <a:rPr lang="ru-RU" sz="1800" b="1" i="1" dirty="0" smtClean="0">
                <a:solidFill>
                  <a:srgbClr val="002060"/>
                </a:solidFill>
              </a:rPr>
              <a:t>6.2 Своевременность и актуальность содержания, многообразия форм и эффективность повышения квалификации</a:t>
            </a:r>
            <a:endParaRPr lang="ru-RU" sz="1800" b="1" i="1" dirty="0">
              <a:solidFill>
                <a:srgbClr val="00206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347" y="1206500"/>
            <a:ext cx="2294202" cy="32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814" y="1206500"/>
            <a:ext cx="2294202" cy="32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H:\Scan\CCI26012020_00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97" y="1206500"/>
            <a:ext cx="2294202" cy="3272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9288" y="1237749"/>
            <a:ext cx="2250386" cy="320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8423" y="1253183"/>
            <a:ext cx="2283381" cy="32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288" y="3565056"/>
            <a:ext cx="2265975" cy="32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Scan\CCI26012020_002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8423" y="3510756"/>
            <a:ext cx="2294202" cy="32724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9506" y="4152407"/>
            <a:ext cx="3729782" cy="265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347" y="4301498"/>
            <a:ext cx="3518985" cy="2481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160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50" y="198388"/>
            <a:ext cx="2717258" cy="387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80" y="2925836"/>
            <a:ext cx="2672110" cy="378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549" y="224285"/>
            <a:ext cx="2741299" cy="38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6774" y="2547256"/>
            <a:ext cx="3532142" cy="248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8458" y="3050062"/>
            <a:ext cx="2664390" cy="377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86" y="2547256"/>
            <a:ext cx="3124772" cy="4455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8090" y="224285"/>
            <a:ext cx="3268704" cy="244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3198" y="224284"/>
            <a:ext cx="3277616" cy="232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7840" y="4529728"/>
            <a:ext cx="3548062"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807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920" y="647923"/>
            <a:ext cx="4109034" cy="273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50" y="3870796"/>
            <a:ext cx="4140672" cy="276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50" y="558428"/>
            <a:ext cx="4217442" cy="28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7592" y="1437416"/>
            <a:ext cx="2952328" cy="4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https://sun9-49.userapi.com/impf/c856132/v856132516/152892/seMYcL15dhw.jpg?size=720x1080&amp;quality=96&amp;sign=288274f0ba03dc32dfc91f01393795de&amp;type=alb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2309" y="3006700"/>
            <a:ext cx="2304256"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367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50" y="198388"/>
            <a:ext cx="3845422" cy="272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Users\User\Desktop\Новая папка (2)\cer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4439022" y="198388"/>
            <a:ext cx="3621956" cy="27164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ser\Desktop\Новая папка (2)\0077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3438" y="169574"/>
            <a:ext cx="3847729" cy="2783897"/>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User\Desktop\Новая папка (2)\0514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470" y="2142604"/>
            <a:ext cx="3513582" cy="25421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User\Desktop\Новая папка (2)\0897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014" y="2142604"/>
            <a:ext cx="3630910" cy="262702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0750" y="4315113"/>
            <a:ext cx="3487442" cy="248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173" y="4315113"/>
            <a:ext cx="3530530" cy="251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370" y="2141191"/>
            <a:ext cx="3603864" cy="256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785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5976" y="240097"/>
            <a:ext cx="11521280" cy="830997"/>
          </a:xfrm>
          <a:prstGeom prst="rect">
            <a:avLst/>
          </a:prstGeom>
        </p:spPr>
        <p:txBody>
          <a:bodyPr wrap="square">
            <a:spAutoFit/>
          </a:bodyPr>
          <a:lstStyle/>
          <a:p>
            <a:r>
              <a:rPr lang="ru-RU" sz="1600" b="1" i="1" dirty="0" smtClean="0">
                <a:solidFill>
                  <a:srgbClr val="002060"/>
                </a:solidFill>
                <a:latin typeface="+mj-lt"/>
                <a:cs typeface="Times New Roman" pitchFamily="18" charset="0"/>
              </a:rPr>
              <a:t>1.2. Размещение учебно-методических материалов о методической разработке на сайте образовательной организации – места работы учителя, а также в  открытом доступе в сети Интернет на платформах предметных сетевых сообществ</a:t>
            </a:r>
            <a:endParaRPr lang="ru-RU" sz="1600" i="1" dirty="0">
              <a:solidFill>
                <a:srgbClr val="002060"/>
              </a:solidFill>
              <a:latin typeface="+mj-lt"/>
              <a:cs typeface="Times New Roman" pitchFamily="18" charset="0"/>
            </a:endParaRPr>
          </a:p>
        </p:txBody>
      </p:sp>
      <p:grpSp>
        <p:nvGrpSpPr>
          <p:cNvPr id="9" name="Группа 8"/>
          <p:cNvGrpSpPr/>
          <p:nvPr/>
        </p:nvGrpSpPr>
        <p:grpSpPr>
          <a:xfrm>
            <a:off x="219575" y="1073259"/>
            <a:ext cx="8753491" cy="4089558"/>
            <a:chOff x="262558" y="1494532"/>
            <a:chExt cx="8753491" cy="4089558"/>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58" y="1494532"/>
              <a:ext cx="5711975" cy="408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6229709" y="1710556"/>
              <a:ext cx="2786340" cy="400110"/>
            </a:xfrm>
            <a:prstGeom prst="rect">
              <a:avLst/>
            </a:prstGeom>
          </p:spPr>
          <p:txBody>
            <a:bodyPr wrap="none">
              <a:spAutoFit/>
            </a:bodyPr>
            <a:lstStyle/>
            <a:p>
              <a:pPr fontAlgn="base"/>
              <a:r>
                <a:rPr lang="ru-RU" sz="2000" u="sng" dirty="0">
                  <a:hlinkClick r:id="rId3"/>
                </a:rPr>
                <a:t>https://agarkova-vv.ru</a:t>
              </a:r>
              <a:endParaRPr lang="ru-RU" sz="2000" dirty="0"/>
            </a:p>
          </p:txBody>
        </p:sp>
      </p:grpSp>
      <p:grpSp>
        <p:nvGrpSpPr>
          <p:cNvPr id="10" name="Группа 9"/>
          <p:cNvGrpSpPr/>
          <p:nvPr/>
        </p:nvGrpSpPr>
        <p:grpSpPr>
          <a:xfrm>
            <a:off x="1774726" y="1964540"/>
            <a:ext cx="10513168" cy="3615940"/>
            <a:chOff x="1774726" y="2454945"/>
            <a:chExt cx="10513168" cy="3615940"/>
          </a:xfrm>
        </p:grpSpPr>
        <p:sp>
          <p:nvSpPr>
            <p:cNvPr id="4" name="Прямоугольник 3"/>
            <p:cNvSpPr/>
            <p:nvPr/>
          </p:nvSpPr>
          <p:spPr>
            <a:xfrm>
              <a:off x="8831510" y="2454945"/>
              <a:ext cx="3456384" cy="415498"/>
            </a:xfrm>
            <a:prstGeom prst="rect">
              <a:avLst/>
            </a:prstGeom>
          </p:spPr>
          <p:txBody>
            <a:bodyPr wrap="square">
              <a:spAutoFit/>
            </a:bodyPr>
            <a:lstStyle/>
            <a:p>
              <a:pPr fontAlgn="base"/>
              <a:r>
                <a:rPr lang="ru-RU" sz="2100" u="sng" dirty="0">
                  <a:hlinkClick r:id="rId4"/>
                </a:rPr>
                <a:t>https://yasen.kuib-obr.ru</a:t>
              </a:r>
              <a:r>
                <a:rPr lang="ru-RU" sz="2100" dirty="0"/>
                <a:t>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726" y="2470485"/>
              <a:ext cx="713322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Группа 10"/>
          <p:cNvGrpSpPr/>
          <p:nvPr/>
        </p:nvGrpSpPr>
        <p:grpSpPr>
          <a:xfrm>
            <a:off x="820887" y="2627633"/>
            <a:ext cx="10950487" cy="3443252"/>
            <a:chOff x="886496" y="3118038"/>
            <a:chExt cx="10950487" cy="3443252"/>
          </a:xfrm>
        </p:grpSpPr>
        <p:sp>
          <p:nvSpPr>
            <p:cNvPr id="7" name="Прямоугольник 6"/>
            <p:cNvSpPr/>
            <p:nvPr/>
          </p:nvSpPr>
          <p:spPr>
            <a:xfrm>
              <a:off x="886496" y="6070885"/>
              <a:ext cx="3674404" cy="415498"/>
            </a:xfrm>
            <a:prstGeom prst="rect">
              <a:avLst/>
            </a:prstGeom>
          </p:spPr>
          <p:txBody>
            <a:bodyPr wrap="none">
              <a:spAutoFit/>
            </a:bodyPr>
            <a:lstStyle/>
            <a:p>
              <a:pPr lvl="0" defTabSz="914400" eaLnBrk="0" fontAlgn="base" hangingPunct="0">
                <a:spcBef>
                  <a:spcPct val="0"/>
                </a:spcBef>
                <a:spcAft>
                  <a:spcPct val="0"/>
                </a:spcAft>
                <a:tabLst>
                  <a:tab pos="90488" algn="l"/>
                  <a:tab pos="180975" algn="l"/>
                </a:tabLst>
              </a:pPr>
              <a:r>
                <a:rPr lang="ru-RU" sz="2100" u="sng" dirty="0">
                  <a:hlinkClick r:id="rId6"/>
                </a:rPr>
                <a:t>https://nsportal.ru/agarkova</a:t>
              </a:r>
              <a:endParaRPr lang="ru-RU" sz="2100" u="sng" dirty="0"/>
            </a:p>
          </p:txBody>
        </p:sp>
        <p:pic>
          <p:nvPicPr>
            <p:cNvPr id="10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596321" y="3118038"/>
              <a:ext cx="7240662" cy="344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Группа 12"/>
          <p:cNvGrpSpPr/>
          <p:nvPr/>
        </p:nvGrpSpPr>
        <p:grpSpPr>
          <a:xfrm>
            <a:off x="345976" y="3539311"/>
            <a:ext cx="11458562" cy="3135481"/>
            <a:chOff x="345976" y="3539311"/>
            <a:chExt cx="11458562" cy="3135481"/>
          </a:xfrm>
        </p:grpSpPr>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217" y="3539311"/>
              <a:ext cx="5547321" cy="31354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Прямоугольник 11"/>
            <p:cNvSpPr/>
            <p:nvPr/>
          </p:nvSpPr>
          <p:spPr>
            <a:xfrm>
              <a:off x="345976" y="6274682"/>
              <a:ext cx="7744468" cy="400110"/>
            </a:xfrm>
            <a:prstGeom prst="rect">
              <a:avLst/>
            </a:prstGeom>
          </p:spPr>
          <p:txBody>
            <a:bodyPr wrap="square">
              <a:spAutoFit/>
            </a:bodyPr>
            <a:lstStyle/>
            <a:p>
              <a:r>
                <a:rPr lang="en-US" sz="2000" dirty="0">
                  <a:hlinkClick r:id="rId9"/>
                </a:rPr>
                <a:t>https://</a:t>
              </a:r>
              <a:r>
                <a:rPr lang="en-US" sz="2000" dirty="0" smtClean="0">
                  <a:hlinkClick r:id="rId9"/>
                </a:rPr>
                <a:t>www.institute-of</a:t>
              </a:r>
              <a:r>
                <a:rPr lang="ru-RU" sz="2000" dirty="0" smtClean="0">
                  <a:hlinkClick r:id="rId9"/>
                </a:rPr>
                <a:t>-</a:t>
              </a:r>
              <a:r>
                <a:rPr lang="en-US" sz="2000" dirty="0" smtClean="0">
                  <a:hlinkClick r:id="rId9"/>
                </a:rPr>
                <a:t>education.com/</a:t>
              </a:r>
              <a:r>
                <a:rPr lang="en-US" sz="2000" dirty="0" err="1" smtClean="0">
                  <a:hlinkClick r:id="rId9"/>
                </a:rPr>
                <a:t>methodlib</a:t>
              </a:r>
              <a:r>
                <a:rPr lang="en-US" sz="2000" dirty="0" smtClean="0">
                  <a:hlinkClick r:id="rId9"/>
                </a:rPr>
                <a:t>/1933</a:t>
              </a:r>
              <a:r>
                <a:rPr lang="ru-RU" sz="2000" dirty="0" smtClean="0"/>
                <a:t> </a:t>
              </a:r>
            </a:p>
          </p:txBody>
        </p:sp>
      </p:grpSp>
    </p:spTree>
    <p:extLst>
      <p:ext uri="{BB962C8B-B14F-4D97-AF65-F5344CB8AC3E}">
        <p14:creationId xmlns:p14="http://schemas.microsoft.com/office/powerpoint/2010/main" val="3864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285" y="234050"/>
            <a:ext cx="11377719" cy="612410"/>
          </a:xfrm>
        </p:spPr>
        <p:txBody>
          <a:bodyPr>
            <a:noAutofit/>
          </a:bodyPr>
          <a:lstStyle/>
          <a:p>
            <a:r>
              <a:rPr lang="ru-RU" sz="1600" i="1" dirty="0" smtClean="0">
                <a:solidFill>
                  <a:srgbClr val="002060"/>
                </a:solidFill>
              </a:rPr>
              <a:t>6.5 </a:t>
            </a:r>
            <a:r>
              <a:rPr lang="ru-RU" sz="1600" i="1" dirty="0">
                <a:solidFill>
                  <a:srgbClr val="002060"/>
                </a:solidFill>
              </a:rPr>
              <a:t>Деятельность педагога в профессиональном экспертном сообществе, подтвержденная документально</a:t>
            </a:r>
            <a:r>
              <a:rPr lang="ru-RU" sz="1600" i="1" dirty="0" smtClean="0">
                <a:solidFill>
                  <a:srgbClr val="002060"/>
                </a:solidFill>
              </a:rPr>
              <a:t>.</a:t>
            </a:r>
            <a:endParaRPr lang="ru-RU" sz="1600" dirty="0">
              <a:solidFill>
                <a:srgbClr val="002060"/>
              </a:solidFill>
            </a:endParaRPr>
          </a:p>
        </p:txBody>
      </p:sp>
      <p:sp>
        <p:nvSpPr>
          <p:cNvPr id="3" name="Объект 2"/>
          <p:cNvSpPr>
            <a:spLocks noGrp="1"/>
          </p:cNvSpPr>
          <p:nvPr>
            <p:ph sz="quarter" idx="1"/>
          </p:nvPr>
        </p:nvSpPr>
        <p:spPr/>
        <p:txBody>
          <a:bodyPr>
            <a:normAutofit fontScale="55000" lnSpcReduction="20000"/>
          </a:bodyPr>
          <a:lstStyle/>
          <a:p>
            <a:r>
              <a:rPr lang="ru-RU" dirty="0" smtClean="0"/>
              <a:t>Участие </a:t>
            </a:r>
            <a:r>
              <a:rPr lang="ru-RU" dirty="0"/>
              <a:t>в работе территориальной предметной </a:t>
            </a:r>
            <a:r>
              <a:rPr lang="ru-RU" dirty="0" smtClean="0"/>
              <a:t>комиссии </a:t>
            </a:r>
            <a:r>
              <a:rPr lang="ru-RU" dirty="0"/>
              <a:t>по предмету английский язык (приказ </a:t>
            </a:r>
            <a:r>
              <a:rPr lang="ru-RU" dirty="0" err="1"/>
              <a:t>минобразования</a:t>
            </a:r>
            <a:r>
              <a:rPr lang="ru-RU" dirty="0"/>
              <a:t> Ростовской области от 19.04.2018 № 287)</a:t>
            </a:r>
          </a:p>
          <a:p>
            <a:r>
              <a:rPr lang="ru-RU" dirty="0"/>
              <a:t>с 2017 г. Председатель </a:t>
            </a:r>
            <a:r>
              <a:rPr lang="ru-RU" dirty="0" smtClean="0"/>
              <a:t>муниципальной  предметно-методической комиссии </a:t>
            </a:r>
            <a:r>
              <a:rPr lang="ru-RU" dirty="0"/>
              <a:t>по разработке заданий школьного этапа всероссийской  олимпиады </a:t>
            </a:r>
            <a:r>
              <a:rPr lang="ru-RU" dirty="0" smtClean="0"/>
              <a:t>школьников </a:t>
            </a:r>
            <a:r>
              <a:rPr lang="ru-RU" dirty="0"/>
              <a:t>по </a:t>
            </a:r>
            <a:r>
              <a:rPr lang="ru-RU" dirty="0" smtClean="0"/>
              <a:t>иностранным </a:t>
            </a:r>
            <a:r>
              <a:rPr lang="ru-RU" dirty="0"/>
              <a:t>языкам (приказ отдела образования от 06.09.2017 № 330 ОД).</a:t>
            </a:r>
          </a:p>
          <a:p>
            <a:r>
              <a:rPr lang="ru-RU" dirty="0"/>
              <a:t>с 2019 г. руководителем РМО учителей иностранных языков Куйбышевского района (приказ ОО № 299 от 28.08.2019</a:t>
            </a:r>
            <a:r>
              <a:rPr lang="ru-RU" dirty="0" smtClean="0"/>
              <a:t>).</a:t>
            </a:r>
            <a:endParaRPr lang="ru-RU" dirty="0"/>
          </a:p>
          <a:p>
            <a:r>
              <a:rPr lang="ru-RU" dirty="0"/>
              <a:t>вхожу в состав жюри районного конкурса «Инновационная мозаика</a:t>
            </a:r>
            <a:r>
              <a:rPr lang="ru-RU" dirty="0" smtClean="0"/>
              <a:t>»</a:t>
            </a:r>
          </a:p>
          <a:p>
            <a:r>
              <a:rPr lang="ru-RU" dirty="0"/>
              <a:t>включена в Методический совет Экспертного совета по информатизации системы образования и воспитания при Временной комиссии по развитию информационного общества Совета Федерации на </a:t>
            </a:r>
            <a:r>
              <a:rPr lang="ru-RU" dirty="0" smtClean="0"/>
              <a:t>сайте</a:t>
            </a:r>
            <a:endParaRPr lang="ru-RU" dirty="0"/>
          </a:p>
          <a:p>
            <a:r>
              <a:rPr lang="ru-RU" dirty="0" smtClean="0"/>
              <a:t>член </a:t>
            </a:r>
            <a:r>
              <a:rPr lang="ru-RU" dirty="0"/>
              <a:t>Жюри Бесплатной всероссийская образовательная олимпиады </a:t>
            </a:r>
            <a:r>
              <a:rPr lang="ru-RU" dirty="0" smtClean="0"/>
              <a:t>по английскому </a:t>
            </a:r>
            <a:r>
              <a:rPr lang="ru-RU" dirty="0"/>
              <a:t>языку для школьников 5-6 классов в соответствии </a:t>
            </a:r>
            <a:r>
              <a:rPr lang="ru-RU" dirty="0" smtClean="0"/>
              <a:t>с ФГОС </a:t>
            </a:r>
            <a:r>
              <a:rPr lang="ru-RU" dirty="0"/>
              <a:t>ООО, 2020 г. на сайте </a:t>
            </a:r>
            <a:r>
              <a:rPr lang="ru-RU" dirty="0" err="1"/>
              <a:t>Минобр.орг</a:t>
            </a:r>
            <a:endParaRPr lang="ru-RU" dirty="0"/>
          </a:p>
          <a:p>
            <a:r>
              <a:rPr lang="ru-RU" dirty="0"/>
              <a:t>участник предметной комиссии по проверке олимпиадных работ по английскому языку на всероссийском уровне, 2021, на сайте </a:t>
            </a:r>
            <a:r>
              <a:rPr lang="ru-RU" dirty="0" err="1"/>
              <a:t>Минобр.орг</a:t>
            </a:r>
            <a:endParaRPr lang="ru-RU" dirty="0"/>
          </a:p>
          <a:p>
            <a:endParaRPr lang="ru-RU" dirty="0"/>
          </a:p>
        </p:txBody>
      </p:sp>
    </p:spTree>
    <p:extLst>
      <p:ext uri="{BB962C8B-B14F-4D97-AF65-F5344CB8AC3E}">
        <p14:creationId xmlns:p14="http://schemas.microsoft.com/office/powerpoint/2010/main" val="10282866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34566" y="1782564"/>
            <a:ext cx="3617551"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966" y="1494532"/>
            <a:ext cx="4208931" cy="29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4368" y="3712202"/>
            <a:ext cx="4030125" cy="285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1246" y="1744981"/>
            <a:ext cx="3282089" cy="464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644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10242" name="Picture 2" descr="H:\Scan\CCI23032021_0013.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50590" y="270396"/>
            <a:ext cx="4392215" cy="626469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Scan\CCI23032021_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1270" y="198388"/>
            <a:ext cx="4392488" cy="626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0548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630" y="159855"/>
            <a:ext cx="469002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C:\Users\User\Desktop\Новая папка (2)\Скриншот 02-04-2020 183035.pn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023198" y="104719"/>
            <a:ext cx="4810475" cy="667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84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574" y="414412"/>
            <a:ext cx="11377719" cy="648072"/>
          </a:xfrm>
        </p:spPr>
        <p:txBody>
          <a:bodyPr>
            <a:noAutofit/>
          </a:bodyPr>
          <a:lstStyle/>
          <a:p>
            <a:pPr algn="just"/>
            <a:r>
              <a:rPr lang="ru-RU" sz="1600" b="1" i="1" dirty="0">
                <a:solidFill>
                  <a:srgbClr val="002060"/>
                </a:solidFill>
                <a:cs typeface="Times New Roman" panose="02020603050405020304" pitchFamily="18" charset="0"/>
              </a:rPr>
              <a:t>1.3.Подтвержденные документально положительные оценки профессиональным сообществом методической разработки, наличие свидетельств (фактов), подтверждающих внедрение в педагогическую практику  инновационного опыта педагога</a:t>
            </a:r>
            <a:r>
              <a:rPr lang="ru-RU" sz="1600" b="1" i="1" dirty="0" smtClean="0">
                <a:solidFill>
                  <a:srgbClr val="002060"/>
                </a:solidFill>
                <a:cs typeface="Times New Roman" panose="02020603050405020304" pitchFamily="18" charset="0"/>
              </a:rPr>
              <a:t>.</a:t>
            </a:r>
            <a:endParaRPr lang="ru-RU" sz="1600" b="1" i="1" dirty="0">
              <a:solidFill>
                <a:srgbClr val="002060"/>
              </a:solidFill>
              <a:cs typeface="Times New Roman" panose="02020603050405020304"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918" y="1509045"/>
            <a:ext cx="3408572" cy="500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656" y="1422524"/>
            <a:ext cx="3600400" cy="509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70" y="1431901"/>
            <a:ext cx="2811948" cy="31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226" y="1532670"/>
            <a:ext cx="3142187" cy="471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3358" y="2862684"/>
            <a:ext cx="2663553" cy="380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34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pPr algn="just"/>
            <a:r>
              <a:rPr lang="ru-RU" sz="1400" b="1" dirty="0">
                <a:solidFill>
                  <a:schemeClr val="accent4">
                    <a:lumMod val="50000"/>
                  </a:schemeClr>
                </a:solidFill>
                <a:latin typeface="Times New Roman" panose="02020603050405020304" pitchFamily="18" charset="0"/>
                <a:cs typeface="Times New Roman" panose="02020603050405020304" pitchFamily="18" charset="0"/>
              </a:rPr>
              <a:t>1.5. Участие учителя в мероприятиях по обмену педагогическим опытом (открытые уроки, мастер-классы, педагогические мастерские), в ходе которых осуществляется работа по презентации, продвижению и оценке результативности методической разработки профессиональным сообществом</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82" y="1469182"/>
            <a:ext cx="3075367" cy="253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625957" y="1458382"/>
            <a:ext cx="4481639" cy="1384995"/>
          </a:xfrm>
          <a:prstGeom prst="rect">
            <a:avLst/>
          </a:prstGeom>
          <a:solidFill>
            <a:schemeClr val="bg1"/>
          </a:solidFill>
        </p:spPr>
        <p:txBody>
          <a:bodyPr wrap="square">
            <a:spAutoFit/>
          </a:bodyPr>
          <a:lstStyle/>
          <a:p>
            <a:pPr lvl="0" fontAlgn="base"/>
            <a:r>
              <a:rPr lang="ru-RU" sz="1400" dirty="0">
                <a:solidFill>
                  <a:prstClr val="black"/>
                </a:solidFill>
                <a:latin typeface="Times New Roman" panose="02020603050405020304" pitchFamily="18" charset="0"/>
                <a:ea typeface="Times New Roman" panose="02020603050405020304" pitchFamily="18" charset="0"/>
              </a:rPr>
              <a:t>- Выступление на РМО по теме </a:t>
            </a:r>
            <a:r>
              <a:rPr lang="ru-RU" sz="1400" i="1" dirty="0">
                <a:solidFill>
                  <a:prstClr val="black"/>
                </a:solidFill>
                <a:latin typeface="Times New Roman" panose="02020603050405020304" pitchFamily="18" charset="0"/>
                <a:ea typeface="Times New Roman" panose="02020603050405020304" pitchFamily="18" charset="0"/>
              </a:rPr>
              <a:t>«Интерактивные тетради как эффективный метод повышения мотивации к изучению английского языка (представление педагогического опыта в рамках конкурса «инновационная мозаика»</a:t>
            </a:r>
            <a:r>
              <a:rPr lang="ru-RU" sz="1400" dirty="0">
                <a:solidFill>
                  <a:prstClr val="black"/>
                </a:solidFill>
                <a:latin typeface="Times New Roman" panose="02020603050405020304" pitchFamily="18" charset="0"/>
                <a:ea typeface="Times New Roman" panose="02020603050405020304" pitchFamily="18" charset="0"/>
              </a:rPr>
              <a:t> (протокол №3 от 25.03.2020)</a:t>
            </a: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179604" y="1350516"/>
            <a:ext cx="3600400" cy="27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3625957" y="2833449"/>
            <a:ext cx="4474039" cy="1169551"/>
          </a:xfrm>
          <a:prstGeom prst="rect">
            <a:avLst/>
          </a:prstGeom>
          <a:solidFill>
            <a:schemeClr val="bg1"/>
          </a:solidFill>
        </p:spPr>
        <p:txBody>
          <a:bodyPr wrap="square">
            <a:spAutoFit/>
          </a:bodyPr>
          <a:lstStyle/>
          <a:p>
            <a:pPr algn="just"/>
            <a:r>
              <a:rPr lang="ru-RU" sz="1400" dirty="0">
                <a:latin typeface="Times New Roman" panose="02020603050405020304" pitchFamily="18" charset="0"/>
                <a:cs typeface="Times New Roman" panose="02020603050405020304" pitchFamily="18" charset="0"/>
              </a:rPr>
              <a:t>Выступление на РМО учителей иностранных языков по теме: </a:t>
            </a:r>
            <a:r>
              <a:rPr lang="ru-RU" sz="1400" i="1" dirty="0">
                <a:latin typeface="Times New Roman" panose="02020603050405020304" pitchFamily="18" charset="0"/>
                <a:cs typeface="Times New Roman" panose="02020603050405020304" pitchFamily="18" charset="0"/>
              </a:rPr>
              <a:t>«Представление опыта работы по результатам успешной подготовки материалов для участия в конкурсах «Инновационная мозаика» и лучший сайт педагога»</a:t>
            </a:r>
            <a:r>
              <a:rPr lang="ru-RU" sz="1400" dirty="0">
                <a:latin typeface="Times New Roman" panose="02020603050405020304" pitchFamily="18" charset="0"/>
                <a:cs typeface="Times New Roman" panose="02020603050405020304" pitchFamily="18" charset="0"/>
              </a:rPr>
              <a:t>, (протокол №1 от 28.10.2020)</a:t>
            </a:r>
          </a:p>
        </p:txBody>
      </p:sp>
      <p:pic>
        <p:nvPicPr>
          <p:cNvPr id="3" name="Рисунок 2"/>
          <p:cNvPicPr>
            <a:picLocks noChangeAspect="1"/>
          </p:cNvPicPr>
          <p:nvPr/>
        </p:nvPicPr>
        <p:blipFill>
          <a:blip r:embed="rId5"/>
          <a:stretch>
            <a:fillRect/>
          </a:stretch>
        </p:blipFill>
        <p:spPr>
          <a:xfrm>
            <a:off x="2392461" y="4042647"/>
            <a:ext cx="3482443" cy="2466944"/>
          </a:xfrm>
          <a:prstGeom prst="rect">
            <a:avLst/>
          </a:prstGeom>
        </p:spPr>
      </p:pic>
      <p:pic>
        <p:nvPicPr>
          <p:cNvPr id="5" name="Рисунок 4"/>
          <p:cNvPicPr>
            <a:picLocks noChangeAspect="1"/>
          </p:cNvPicPr>
          <p:nvPr/>
        </p:nvPicPr>
        <p:blipFill>
          <a:blip r:embed="rId6"/>
          <a:stretch>
            <a:fillRect/>
          </a:stretch>
        </p:blipFill>
        <p:spPr>
          <a:xfrm>
            <a:off x="6192519" y="4026974"/>
            <a:ext cx="3575095" cy="2523306"/>
          </a:xfrm>
          <a:prstGeom prst="rect">
            <a:avLst/>
          </a:prstGeom>
        </p:spPr>
      </p:pic>
      <p:sp>
        <p:nvSpPr>
          <p:cNvPr id="11" name="Прямоугольник 10"/>
          <p:cNvSpPr/>
          <p:nvPr/>
        </p:nvSpPr>
        <p:spPr>
          <a:xfrm>
            <a:off x="232221" y="4214905"/>
            <a:ext cx="2160240" cy="2031325"/>
          </a:xfrm>
          <a:prstGeom prst="rect">
            <a:avLst/>
          </a:prstGeom>
          <a:solidFill>
            <a:schemeClr val="bg1"/>
          </a:solidFill>
        </p:spPr>
        <p:txBody>
          <a:bodyPr wrap="square">
            <a:spAutoFit/>
          </a:bodyPr>
          <a:lstStyle/>
          <a:p>
            <a:r>
              <a:rPr lang="ru-RU" sz="1400" dirty="0" smtClean="0">
                <a:solidFill>
                  <a:prstClr val="black"/>
                </a:solidFill>
                <a:latin typeface="Times New Roman" panose="02020603050405020304" pitchFamily="18" charset="0"/>
                <a:cs typeface="Times New Roman" panose="02020603050405020304" pitchFamily="18" charset="0"/>
              </a:rPr>
              <a:t>Мастер-класс, </a:t>
            </a:r>
            <a:r>
              <a:rPr lang="ru-RU" sz="1400" dirty="0">
                <a:solidFill>
                  <a:prstClr val="black"/>
                </a:solidFill>
                <a:latin typeface="Times New Roman" panose="02020603050405020304" pitchFamily="18" charset="0"/>
                <a:cs typeface="Times New Roman" panose="02020603050405020304" pitchFamily="18" charset="0"/>
              </a:rPr>
              <a:t>по теме: </a:t>
            </a:r>
            <a:r>
              <a:rPr lang="ru-RU" sz="1400" i="1" dirty="0">
                <a:solidFill>
                  <a:prstClr val="black"/>
                </a:solidFill>
                <a:latin typeface="Times New Roman" panose="02020603050405020304" pitchFamily="18" charset="0"/>
                <a:cs typeface="Times New Roman" panose="02020603050405020304" pitchFamily="18" charset="0"/>
              </a:rPr>
              <a:t>«Интерактивные тетради на уроках английского языка</a:t>
            </a:r>
            <a:r>
              <a:rPr lang="ru-RU" sz="1400" i="1" dirty="0" smtClean="0">
                <a:solidFill>
                  <a:prstClr val="black"/>
                </a:solidFill>
                <a:latin typeface="Times New Roman" panose="02020603050405020304" pitchFamily="18" charset="0"/>
                <a:cs typeface="Times New Roman" panose="02020603050405020304" pitchFamily="18" charset="0"/>
              </a:rPr>
              <a:t>», </a:t>
            </a:r>
            <a:r>
              <a:rPr lang="ru-RU" sz="1400" dirty="0" smtClean="0">
                <a:solidFill>
                  <a:prstClr val="black"/>
                </a:solidFill>
                <a:latin typeface="Times New Roman" panose="02020603050405020304" pitchFamily="18" charset="0"/>
                <a:cs typeface="Times New Roman" panose="02020603050405020304" pitchFamily="18" charset="0"/>
              </a:rPr>
              <a:t>проводимом на </a:t>
            </a:r>
            <a:r>
              <a:rPr lang="ru-RU" sz="1400" dirty="0">
                <a:solidFill>
                  <a:prstClr val="black"/>
                </a:solidFill>
                <a:latin typeface="Times New Roman" panose="02020603050405020304" pitchFamily="18" charset="0"/>
                <a:cs typeface="Times New Roman" panose="02020603050405020304" pitchFamily="18" charset="0"/>
              </a:rPr>
              <a:t>Международном портале дистанционных проектов по английскому языку «</a:t>
            </a:r>
            <a:r>
              <a:rPr lang="ru-RU" sz="1400" dirty="0" err="1">
                <a:solidFill>
                  <a:prstClr val="black"/>
                </a:solidFill>
                <a:latin typeface="Times New Roman" panose="02020603050405020304" pitchFamily="18" charset="0"/>
                <a:cs typeface="Times New Roman" panose="02020603050405020304" pitchFamily="18" charset="0"/>
              </a:rPr>
              <a:t>Англиус</a:t>
            </a:r>
            <a:r>
              <a:rPr lang="ru-RU" sz="1400" dirty="0">
                <a:solidFill>
                  <a:prstClr val="black"/>
                </a:solidFill>
                <a:latin typeface="Times New Roman" panose="02020603050405020304" pitchFamily="18" charset="0"/>
                <a:cs typeface="Times New Roman" panose="02020603050405020304" pitchFamily="18" charset="0"/>
              </a:rPr>
              <a:t>»</a:t>
            </a:r>
            <a:endParaRPr lang="ru-RU" sz="2400" dirty="0"/>
          </a:p>
        </p:txBody>
      </p:sp>
      <p:sp>
        <p:nvSpPr>
          <p:cNvPr id="12" name="Прямоугольник 11"/>
          <p:cNvSpPr/>
          <p:nvPr/>
        </p:nvSpPr>
        <p:spPr>
          <a:xfrm>
            <a:off x="9767614" y="4214905"/>
            <a:ext cx="2160000" cy="1815882"/>
          </a:xfrm>
          <a:prstGeom prst="rect">
            <a:avLst/>
          </a:prstGeom>
          <a:solidFill>
            <a:schemeClr val="bg1"/>
          </a:solidFill>
        </p:spPr>
        <p:txBody>
          <a:bodyPr wrap="square">
            <a:spAutoFit/>
          </a:bodyPr>
          <a:lstStyle/>
          <a:p>
            <a:pPr algn="just"/>
            <a:r>
              <a:rPr lang="ru-RU" sz="1400" dirty="0">
                <a:solidFill>
                  <a:prstClr val="black"/>
                </a:solidFill>
                <a:latin typeface="Times New Roman" panose="02020603050405020304" pitchFamily="18" charset="0"/>
                <a:cs typeface="Times New Roman" panose="02020603050405020304" pitchFamily="18" charset="0"/>
              </a:rPr>
              <a:t>Международная онлайн – конференция «Эффективность преподавания иностранных языков» по теме: </a:t>
            </a:r>
            <a:r>
              <a:rPr lang="ru-RU" sz="1400" i="1" dirty="0">
                <a:solidFill>
                  <a:prstClr val="black"/>
                </a:solidFill>
                <a:latin typeface="Times New Roman" panose="02020603050405020304" pitchFamily="18" charset="0"/>
                <a:cs typeface="Times New Roman" panose="02020603050405020304" pitchFamily="18" charset="0"/>
              </a:rPr>
              <a:t>«Интерактивные тетради в обучении младших школьников</a:t>
            </a:r>
            <a:r>
              <a:rPr lang="ru-RU" sz="1400" dirty="0">
                <a:solidFill>
                  <a:prstClr val="black"/>
                </a:solidFill>
                <a:latin typeface="Times New Roman" panose="02020603050405020304" pitchFamily="18" charset="0"/>
                <a:cs typeface="Times New Roman" panose="02020603050405020304" pitchFamily="18" charset="0"/>
              </a:rPr>
              <a:t>»</a:t>
            </a:r>
            <a:endParaRPr lang="ru-RU" sz="1400" dirty="0"/>
          </a:p>
        </p:txBody>
      </p:sp>
    </p:spTree>
    <p:extLst>
      <p:ext uri="{BB962C8B-B14F-4D97-AF65-F5344CB8AC3E}">
        <p14:creationId xmlns:p14="http://schemas.microsoft.com/office/powerpoint/2010/main" val="3575011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1089" y="1980548"/>
            <a:ext cx="336037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7" y="1893526"/>
            <a:ext cx="3401291" cy="479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a:spLocks noGrp="1"/>
          </p:cNvSpPr>
          <p:nvPr>
            <p:ph type="title"/>
          </p:nvPr>
        </p:nvSpPr>
        <p:spPr>
          <a:xfrm>
            <a:off x="406119" y="470204"/>
            <a:ext cx="11377719" cy="777048"/>
          </a:xfrm>
        </p:spPr>
        <p:txBody>
          <a:bodyPr>
            <a:noAutofit/>
          </a:bodyPr>
          <a:lstStyle/>
          <a:p>
            <a:pPr algn="just"/>
            <a:r>
              <a:rPr lang="ru-RU" sz="1600" b="1" dirty="0">
                <a:solidFill>
                  <a:schemeClr val="accent4">
                    <a:lumMod val="50000"/>
                  </a:schemeClr>
                </a:solidFill>
                <a:cs typeface="Times New Roman" panose="02020603050405020304" pitchFamily="18" charset="0"/>
              </a:rPr>
              <a:t>1.5. Участие учителя в мероприятиях по обмену педагогическим опытом (открытые уроки, мастер-классы, педагогические мастерские), в ходе которых осуществляется работа по презентации, продвижению и оценке результативности методической разработки профессиональным сообществом</a:t>
            </a:r>
          </a:p>
        </p:txBody>
      </p:sp>
      <p:sp>
        <p:nvSpPr>
          <p:cNvPr id="7" name="Прямоугольник 6"/>
          <p:cNvSpPr/>
          <p:nvPr/>
        </p:nvSpPr>
        <p:spPr>
          <a:xfrm>
            <a:off x="478582" y="1326486"/>
            <a:ext cx="11305256" cy="923330"/>
          </a:xfrm>
          <a:prstGeom prst="rect">
            <a:avLst/>
          </a:prstGeom>
        </p:spPr>
        <p:txBody>
          <a:bodyPr wrap="square">
            <a:spAutoFit/>
          </a:bodyPr>
          <a:lstStyle/>
          <a:p>
            <a:pPr algn="ctr"/>
            <a:r>
              <a:rPr lang="ru-RU" sz="1800" b="1" dirty="0">
                <a:solidFill>
                  <a:srgbClr val="002060"/>
                </a:solidFill>
                <a:latin typeface="Times New Roman" panose="02020603050405020304" pitchFamily="18" charset="0"/>
                <a:ea typeface="Times New Roman" panose="02020603050405020304" pitchFamily="18" charset="0"/>
              </a:rPr>
              <a:t>Выступление на </a:t>
            </a:r>
            <a:r>
              <a:rPr lang="en-US" sz="1800" b="1" dirty="0">
                <a:solidFill>
                  <a:srgbClr val="002060"/>
                </a:solidFill>
                <a:latin typeface="Times New Roman" panose="02020603050405020304" pitchFamily="18" charset="0"/>
                <a:ea typeface="Times New Roman" panose="02020603050405020304" pitchFamily="18" charset="0"/>
              </a:rPr>
              <a:t>III</a:t>
            </a:r>
            <a:r>
              <a:rPr lang="ru-RU" sz="1800" b="1" dirty="0">
                <a:solidFill>
                  <a:srgbClr val="002060"/>
                </a:solidFill>
                <a:latin typeface="Times New Roman" panose="02020603050405020304" pitchFamily="18" charset="0"/>
                <a:ea typeface="Times New Roman" panose="02020603050405020304" pitchFamily="18" charset="0"/>
              </a:rPr>
              <a:t> международном </a:t>
            </a:r>
            <a:r>
              <a:rPr lang="ru-RU" sz="1800" b="1" dirty="0" smtClean="0">
                <a:solidFill>
                  <a:srgbClr val="002060"/>
                </a:solidFill>
                <a:latin typeface="Times New Roman" panose="02020603050405020304" pitchFamily="18" charset="0"/>
                <a:ea typeface="Times New Roman" panose="02020603050405020304" pitchFamily="18" charset="0"/>
              </a:rPr>
              <a:t>онлайн-семинаре-практикуме «Современные </a:t>
            </a:r>
            <a:r>
              <a:rPr lang="ru-RU" sz="1800" b="1" dirty="0">
                <a:solidFill>
                  <a:srgbClr val="002060"/>
                </a:solidFill>
                <a:latin typeface="Times New Roman" panose="02020603050405020304" pitchFamily="18" charset="0"/>
                <a:ea typeface="Times New Roman" panose="02020603050405020304" pitchFamily="18" charset="0"/>
              </a:rPr>
              <a:t>инновационные технологии в образовании» г. Ростов-на-Дону 11.12.2020г.</a:t>
            </a:r>
            <a:br>
              <a:rPr lang="ru-RU" sz="1800" b="1" dirty="0">
                <a:solidFill>
                  <a:srgbClr val="002060"/>
                </a:solidFill>
                <a:latin typeface="Times New Roman" panose="02020603050405020304" pitchFamily="18" charset="0"/>
                <a:ea typeface="Times New Roman" panose="02020603050405020304" pitchFamily="18" charset="0"/>
              </a:rPr>
            </a:br>
            <a:endParaRPr lang="ru-RU" sz="1800" b="1" dirty="0">
              <a:solidFill>
                <a:srgbClr val="002060"/>
              </a:solidFill>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434" t="9892" r="3824"/>
          <a:stretch/>
        </p:blipFill>
        <p:spPr bwMode="auto">
          <a:xfrm>
            <a:off x="750907" y="3798788"/>
            <a:ext cx="3256239" cy="30449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6" name="Группа 5"/>
          <p:cNvGrpSpPr/>
          <p:nvPr/>
        </p:nvGrpSpPr>
        <p:grpSpPr>
          <a:xfrm>
            <a:off x="7895406" y="1978802"/>
            <a:ext cx="4050678" cy="4418211"/>
            <a:chOff x="2566814" y="2074697"/>
            <a:chExt cx="4050678" cy="4418211"/>
          </a:xfrm>
        </p:grpSpPr>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814" y="2074697"/>
              <a:ext cx="4050678" cy="44182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Скругленный прямоугольник 1"/>
            <p:cNvSpPr/>
            <p:nvPr/>
          </p:nvSpPr>
          <p:spPr>
            <a:xfrm>
              <a:off x="2566814" y="2502644"/>
              <a:ext cx="4050678" cy="86409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9705" y="4309857"/>
            <a:ext cx="3746482" cy="263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9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barn(inVertical)">
                                      <p:cBhvr>
                                        <p:cTn id="11" dur="500"/>
                                        <p:tgtEl>
                                          <p:spTgt spid="205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fade">
                                      <p:cBhvr>
                                        <p:cTn id="21" dur="1000"/>
                                        <p:tgtEl>
                                          <p:spTgt spid="2055"/>
                                        </p:tgtEl>
                                      </p:cBhvr>
                                    </p:animEffect>
                                    <p:anim calcmode="lin" valueType="num">
                                      <p:cBhvr>
                                        <p:cTn id="22" dur="1000" fill="hold"/>
                                        <p:tgtEl>
                                          <p:spTgt spid="2055"/>
                                        </p:tgtEl>
                                        <p:attrNameLst>
                                          <p:attrName>ppt_x</p:attrName>
                                        </p:attrNameLst>
                                      </p:cBhvr>
                                      <p:tavLst>
                                        <p:tav tm="0">
                                          <p:val>
                                            <p:strVal val="#ppt_x"/>
                                          </p:val>
                                        </p:tav>
                                        <p:tav tm="100000">
                                          <p:val>
                                            <p:strVal val="#ppt_x"/>
                                          </p:val>
                                        </p:tav>
                                      </p:tavLst>
                                    </p:anim>
                                    <p:anim calcmode="lin" valueType="num">
                                      <p:cBhvr>
                                        <p:cTn id="23"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02285" y="234050"/>
            <a:ext cx="11377719" cy="972450"/>
          </a:xfrm>
        </p:spPr>
        <p:txBody>
          <a:bodyPr>
            <a:noAutofit/>
          </a:bodyPr>
          <a:lstStyle/>
          <a:p>
            <a:pPr algn="just"/>
            <a:r>
              <a:rPr lang="ru-RU" sz="1600" b="1" i="1" dirty="0">
                <a:solidFill>
                  <a:schemeClr val="accent4">
                    <a:lumMod val="50000"/>
                  </a:schemeClr>
                </a:solidFill>
                <a:cs typeface="Times New Roman" panose="02020603050405020304" pitchFamily="18" charset="0"/>
              </a:rPr>
              <a:t>1.5. Участие учителя в мероприятиях по обмену педагогическим опытом (открытые уроки, мастер-классы, педагогические мастерские), в ходе которых осуществляется работа по презентации, продвижению и оценке результативности методической разработки профессиональным сообществом</a:t>
            </a:r>
          </a:p>
        </p:txBody>
      </p:sp>
      <p:sp>
        <p:nvSpPr>
          <p:cNvPr id="8" name="Прямоугольник 7"/>
          <p:cNvSpPr/>
          <p:nvPr/>
        </p:nvSpPr>
        <p:spPr>
          <a:xfrm>
            <a:off x="334566" y="1487119"/>
            <a:ext cx="4752528" cy="646331"/>
          </a:xfrm>
          <a:prstGeom prst="rect">
            <a:avLst/>
          </a:prstGeom>
        </p:spPr>
        <p:txBody>
          <a:bodyPr wrap="square">
            <a:spAutoFit/>
          </a:bodyPr>
          <a:lstStyle/>
          <a:p>
            <a:pPr lvl="0" algn="ctr" fontAlgn="base"/>
            <a:r>
              <a:rPr lang="ru-RU" sz="1800" b="1" dirty="0" smtClean="0">
                <a:solidFill>
                  <a:srgbClr val="C00000"/>
                </a:solidFill>
                <a:latin typeface="Times New Roman" panose="02020603050405020304" pitchFamily="18" charset="0"/>
                <a:ea typeface="Times New Roman" panose="02020603050405020304" pitchFamily="18" charset="0"/>
              </a:rPr>
              <a:t>Муниципальный конкурс инновационных проектов «Инновационная </a:t>
            </a:r>
            <a:r>
              <a:rPr lang="ru-RU" sz="1800" b="1" dirty="0">
                <a:solidFill>
                  <a:srgbClr val="C00000"/>
                </a:solidFill>
                <a:latin typeface="Times New Roman" panose="02020603050405020304" pitchFamily="18" charset="0"/>
                <a:ea typeface="Times New Roman" panose="02020603050405020304" pitchFamily="18" charset="0"/>
              </a:rPr>
              <a:t>мозаика</a:t>
            </a:r>
            <a:r>
              <a:rPr lang="ru-RU" sz="1800" b="1" dirty="0" smtClean="0">
                <a:solidFill>
                  <a:srgbClr val="C00000"/>
                </a:solidFill>
                <a:latin typeface="Times New Roman" panose="02020603050405020304" pitchFamily="18" charset="0"/>
                <a:ea typeface="Times New Roman" panose="02020603050405020304" pitchFamily="18" charset="0"/>
              </a:rPr>
              <a:t>»</a:t>
            </a:r>
            <a:endParaRPr lang="ru-RU" sz="1800" b="1" dirty="0">
              <a:solidFill>
                <a:srgbClr val="C00000"/>
              </a:solidFill>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6599262" y="1487118"/>
            <a:ext cx="4752528" cy="646331"/>
          </a:xfrm>
          <a:prstGeom prst="rect">
            <a:avLst/>
          </a:prstGeom>
        </p:spPr>
        <p:txBody>
          <a:bodyPr wrap="square">
            <a:spAutoFit/>
          </a:bodyPr>
          <a:lstStyle/>
          <a:p>
            <a:pPr lvl="0" algn="ctr" fontAlgn="base"/>
            <a:r>
              <a:rPr lang="ru-RU" sz="1800" b="1" dirty="0" smtClean="0">
                <a:solidFill>
                  <a:srgbClr val="C00000"/>
                </a:solidFill>
                <a:latin typeface="Times New Roman" panose="02020603050405020304" pitchFamily="18" charset="0"/>
                <a:ea typeface="Times New Roman" panose="02020603050405020304" pitchFamily="18" charset="0"/>
              </a:rPr>
              <a:t>Всероссийский конкурс</a:t>
            </a:r>
          </a:p>
          <a:p>
            <a:pPr lvl="0" algn="ctr" fontAlgn="base"/>
            <a:r>
              <a:rPr lang="ru-RU" sz="1800" b="1" dirty="0" smtClean="0">
                <a:solidFill>
                  <a:srgbClr val="C00000"/>
                </a:solidFill>
                <a:latin typeface="Times New Roman" panose="02020603050405020304" pitchFamily="18" charset="0"/>
                <a:ea typeface="Times New Roman" panose="02020603050405020304" pitchFamily="18" charset="0"/>
              </a:rPr>
              <a:t>«Мои </a:t>
            </a:r>
            <a:r>
              <a:rPr lang="ru-RU" sz="1800" b="1" dirty="0">
                <a:solidFill>
                  <a:srgbClr val="C00000"/>
                </a:solidFill>
                <a:latin typeface="Times New Roman" panose="02020603050405020304" pitchFamily="18" charset="0"/>
                <a:ea typeface="Times New Roman" panose="02020603050405020304" pitchFamily="18" charset="0"/>
              </a:rPr>
              <a:t>инновации в образовании- 2021»</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06" y="2255680"/>
            <a:ext cx="5923558" cy="417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96" y="2133450"/>
            <a:ext cx="3085886" cy="440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87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fltVal val="0"/>
                                          </p:val>
                                        </p:tav>
                                        <p:tav tm="100000">
                                          <p:val>
                                            <p:strVal val="#ppt_w"/>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 calcmode="lin" valueType="num">
                                      <p:cBhvr>
                                        <p:cTn id="16" dur="1000" fill="hold"/>
                                        <p:tgtEl>
                                          <p:spTgt spid="3075"/>
                                        </p:tgtEl>
                                        <p:attrNameLst>
                                          <p:attrName>style.rotation</p:attrName>
                                        </p:attrNameLst>
                                      </p:cBhvr>
                                      <p:tavLst>
                                        <p:tav tm="0">
                                          <p:val>
                                            <p:fltVal val="90"/>
                                          </p:val>
                                        </p:tav>
                                        <p:tav tm="100000">
                                          <p:val>
                                            <p:fltVal val="0"/>
                                          </p:val>
                                        </p:tav>
                                      </p:tavLst>
                                    </p:anim>
                                    <p:animEffect transition="in" filter="fade">
                                      <p:cBhvr>
                                        <p:cTn id="17"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202" y="1060802"/>
            <a:ext cx="6577161" cy="139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Autofit/>
          </a:bodyPr>
          <a:lstStyle/>
          <a:p>
            <a:pPr algn="just"/>
            <a:r>
              <a:rPr lang="ru-RU" sz="1600" b="1" i="1" dirty="0" smtClean="0">
                <a:solidFill>
                  <a:srgbClr val="002060"/>
                </a:solidFill>
                <a:cs typeface="Times New Roman" panose="02020603050405020304" pitchFamily="18" charset="0"/>
              </a:rPr>
              <a:t>1.6</a:t>
            </a:r>
            <a:r>
              <a:rPr lang="ru-RU" sz="1600" b="1" i="1" dirty="0">
                <a:solidFill>
                  <a:srgbClr val="002060"/>
                </a:solidFill>
                <a:cs typeface="Times New Roman" panose="02020603050405020304" pitchFamily="18" charset="0"/>
              </a:rPr>
              <a:t>. Наличие научных и учебно-методических публикаций (доклады и тезисы научно-практических конференций, статьи в профессиональных журналах с указанием выходных данных печатного издания), отражающих особенности методической разработки учителя</a:t>
            </a:r>
            <a:r>
              <a:rPr lang="ru-RU" sz="1600" b="1" i="1" dirty="0" smtClean="0">
                <a:solidFill>
                  <a:srgbClr val="002060"/>
                </a:solidFill>
                <a:cs typeface="Times New Roman" panose="02020603050405020304" pitchFamily="18" charset="0"/>
              </a:rPr>
              <a:t>:</a:t>
            </a:r>
            <a:endParaRPr lang="ru-RU" sz="1600" b="1" i="1" dirty="0">
              <a:solidFill>
                <a:srgbClr val="002060"/>
              </a:solidFill>
              <a:cs typeface="Times New Roman" panose="02020603050405020304" pitchFamily="18" charset="0"/>
            </a:endParaRPr>
          </a:p>
        </p:txBody>
      </p:sp>
      <p:sp>
        <p:nvSpPr>
          <p:cNvPr id="5" name="Прямоугольник 4"/>
          <p:cNvSpPr/>
          <p:nvPr/>
        </p:nvSpPr>
        <p:spPr>
          <a:xfrm>
            <a:off x="3273954" y="2387517"/>
            <a:ext cx="5907522" cy="2431435"/>
          </a:xfrm>
          <a:prstGeom prst="rect">
            <a:avLst/>
          </a:prstGeom>
          <a:solidFill>
            <a:schemeClr val="bg1"/>
          </a:solidFill>
        </p:spPr>
        <p:txBody>
          <a:bodyPr wrap="square">
            <a:spAutoFit/>
          </a:bodyPr>
          <a:lstStyle/>
          <a:p>
            <a:pPr marL="171450" indent="-1714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Публикация  по </a:t>
            </a:r>
            <a:r>
              <a:rPr lang="ru-RU" sz="2000" dirty="0">
                <a:latin typeface="Times New Roman" panose="02020603050405020304" pitchFamily="18" charset="0"/>
                <a:cs typeface="Times New Roman" panose="02020603050405020304" pitchFamily="18" charset="0"/>
              </a:rPr>
              <a:t>теме: </a:t>
            </a:r>
            <a:r>
              <a:rPr lang="ru-RU" sz="2000" i="1" u="sng" dirty="0">
                <a:latin typeface="Times New Roman" panose="02020603050405020304" pitchFamily="18" charset="0"/>
                <a:cs typeface="Times New Roman" panose="02020603050405020304" pitchFamily="18" charset="0"/>
              </a:rPr>
              <a:t>«Опыт работы с интерактивными тетрадями как эффективным методом повышения мотивации к изучению английского языка</a:t>
            </a:r>
            <a:r>
              <a:rPr lang="ru-RU" sz="2000" i="1" u="sng" dirty="0" smtClean="0">
                <a:latin typeface="Times New Roman" panose="02020603050405020304" pitchFamily="18" charset="0"/>
                <a:cs typeface="Times New Roman" panose="02020603050405020304" pitchFamily="18" charset="0"/>
              </a:rPr>
              <a:t>»</a:t>
            </a:r>
            <a:r>
              <a:rPr lang="ru-RU" sz="2000" i="1"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a:t>
            </a:r>
            <a:r>
              <a:rPr lang="ru-RU" sz="2000" b="1" dirty="0" smtClean="0">
                <a:latin typeface="Times New Roman" panose="02020603050405020304" pitchFamily="18" charset="0"/>
                <a:cs typeface="Times New Roman" panose="02020603050405020304" pitchFamily="18" charset="0"/>
              </a:rPr>
              <a:t>выпуске 52, ч.3 </a:t>
            </a:r>
            <a:r>
              <a:rPr lang="ru-RU" sz="2000" b="1" dirty="0">
                <a:latin typeface="Times New Roman" panose="02020603050405020304" pitchFamily="18" charset="0"/>
                <a:cs typeface="Times New Roman" panose="02020603050405020304" pitchFamily="18" charset="0"/>
              </a:rPr>
              <a:t>научно-педагогического журнала "Академия педагогических </a:t>
            </a:r>
            <a:r>
              <a:rPr lang="ru-RU" sz="2000" b="1" dirty="0" smtClean="0">
                <a:latin typeface="Times New Roman" panose="02020603050405020304" pitchFamily="18" charset="0"/>
                <a:cs typeface="Times New Roman" panose="02020603050405020304" pitchFamily="18" charset="0"/>
              </a:rPr>
              <a:t>знаний”</a:t>
            </a:r>
            <a:r>
              <a:rPr lang="ru-RU" sz="2000" dirty="0" smtClean="0">
                <a:latin typeface="Times New Roman" panose="02020603050405020304" pitchFamily="18" charset="0"/>
                <a:cs typeface="Times New Roman" panose="02020603050405020304" pitchFamily="18" charset="0"/>
              </a:rPr>
              <a:t> в электронном и печатном сборниках</a:t>
            </a:r>
          </a:p>
          <a:p>
            <a:pPr marL="171450" indent="-171450">
              <a:buFont typeface="Arial" panose="020B0604020202020204" pitchFamily="34" charset="0"/>
              <a:buChar char="•"/>
            </a:pPr>
            <a:endParaRPr lang="ru-RU"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01" y="1350516"/>
            <a:ext cx="2746995" cy="388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Группа 3"/>
          <p:cNvGrpSpPr/>
          <p:nvPr/>
        </p:nvGrpSpPr>
        <p:grpSpPr>
          <a:xfrm>
            <a:off x="1859590" y="4776742"/>
            <a:ext cx="4276273" cy="1933207"/>
            <a:chOff x="3430910" y="4659489"/>
            <a:chExt cx="4119317" cy="1803593"/>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910" y="4659489"/>
              <a:ext cx="4119317" cy="18035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Скругленный прямоугольник 2"/>
            <p:cNvSpPr/>
            <p:nvPr/>
          </p:nvSpPr>
          <p:spPr>
            <a:xfrm>
              <a:off x="3430910" y="5166940"/>
              <a:ext cx="4032448"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7574" y="1178719"/>
            <a:ext cx="2499229" cy="35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279" y="4614898"/>
            <a:ext cx="3190480" cy="225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83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wipe(down)">
                                      <p:cBhvr>
                                        <p:cTn id="19" dur="500"/>
                                        <p:tgtEl>
                                          <p:spTgt spid="2053"/>
                                        </p:tgtEl>
                                      </p:cBhvr>
                                    </p:animEffect>
                                  </p:childTnLst>
                                </p:cTn>
                              </p:par>
                            </p:childTnLst>
                          </p:cTn>
                        </p:par>
                        <p:par>
                          <p:cTn id="20" fill="hold">
                            <p:stCondLst>
                              <p:cond delay="3500"/>
                            </p:stCondLst>
                            <p:childTnLst>
                              <p:par>
                                <p:cTn id="21" presetID="6" presetClass="entr" presetSubtype="16" fill="hold" nodeType="after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circle(in)">
                                      <p:cBhvr>
                                        <p:cTn id="23"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2933</TotalTime>
  <Words>3164</Words>
  <Application>Microsoft Office PowerPoint</Application>
  <PresentationFormat>Произвольный</PresentationFormat>
  <Paragraphs>393</Paragraphs>
  <Slides>43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Официальная</vt:lpstr>
      <vt:lpstr>Презентация PowerPoint</vt:lpstr>
      <vt:lpstr>Информационная справка</vt:lpstr>
      <vt:lpstr>Раздел 1. Наличие у учителя собственной методической разработки по преподаваемому предмету, имеющей положительное заключение по итогам апробации в профессиональном сообществе </vt:lpstr>
      <vt:lpstr>Презентация PowerPoint</vt:lpstr>
      <vt:lpstr>1.3.Подтвержденные документально положительные оценки профессиональным сообществом методической разработки, наличие свидетельств (фактов), подтверждающих внедрение в педагогическую практику  инновационного опыта педагога.</vt:lpstr>
      <vt:lpstr>1.5. Участие учителя в мероприятиях по обмену педагогическим опытом (открытые уроки, мастер-классы, педагогические мастерские), в ходе которых осуществляется работа по презентации, продвижению и оценке результативности методической разработки профессиональным сообществом</vt:lpstr>
      <vt:lpstr>1.5. Участие учителя в мероприятиях по обмену педагогическим опытом (открытые уроки, мастер-классы, педагогические мастерские), в ходе которых осуществляется работа по презентации, продвижению и оценке результативности методической разработки профессиональным сообществом</vt:lpstr>
      <vt:lpstr>1.5. Участие учителя в мероприятиях по обмену педагогическим опытом (открытые уроки, мастер-классы, педагогические мастерские), в ходе которых осуществляется работа по презентации, продвижению и оценке результативности методической разработки профессиональным сообществом</vt:lpstr>
      <vt:lpstr>1.6. Наличие научных и учебно-методических публикаций (доклады и тезисы научно-практических конференций, статьи в профессиональных журналах с указанием выходных данных печатного издания), отражающих особенности методической разработки учителя:</vt:lpstr>
      <vt:lpstr>1.6. Наличие научных и учебно-методических публикаций (доклады и тезисы научно-практических конференций, статьи в профессиональных журналах с указанием выходных данных печатного издания), отражающих особенности методической разработки учителя: </vt:lpstr>
      <vt:lpstr>1.6. Наличие научных и учебно-методических публикаций (доклады и тезисы научно-практических конференций, статьи в профессиональных журналах с указанием выходных данных печатного издания), отражающих особенности методической разработки учителя:</vt:lpstr>
      <vt:lpstr>Раздел 2. Высокие (с позитивной динамикой за последние три года) результаты учебных достижений обучающихся, которые обучаются у учителя </vt:lpstr>
      <vt:lpstr>2.2. Динамика  уровня освоения обучающимися учебного предмета за последние три года: средняя отметка по предмету (от всего количества обучающихся у данного учителя), количество обучающихся на 4 и 5 (в %) </vt:lpstr>
      <vt:lpstr>2.3. Подтверждение высоких учебных результатов обучающихся с указанием среднего балла в ходе проведения: - внутришкольного контроля; - муниципальных мероприятий по контролю качества образования; - независимых диагностических обследований различного уровня, в том числе ВПР, НИКО, РИКО, ГИА (ОГЭ и ЕГЭ)</vt:lpstr>
      <vt:lpstr>Презентация PowerPoint</vt:lpstr>
      <vt:lpstr>2.6.Свидетельства, подтверждающие общественное признание местным сообществом высоких результатов обучающей деятельности учителя</vt:lpstr>
      <vt:lpstr>2.6.Свидетельства, подтверждающие общественное признание местным сообществом высоких результатов обучающей деятельности учителя</vt:lpstr>
      <vt:lpstr>Презентация PowerPoint</vt:lpstr>
      <vt:lpstr>3.2. Достижения (призовые места) обучающихся в конкурсных мероприятиях по предмету  - регионального уровня; - федерального уровня</vt:lpstr>
      <vt:lpstr>3.4. Результативность участия обучающихся в международных конкурсах и  проектах</vt:lpstr>
      <vt:lpstr>3.6. Общественная оценка высоких результатов внеурочной деятельности учителя, подтвержденная документально </vt:lpstr>
      <vt:lpstr> 4.2. Разработка и реализация индивидуальных программ развития различных категорий обучающихся с учетом личностных особенностей, включая рекомендации психолога, социального педагога, медицинских работников и других специалистов</vt:lpstr>
      <vt:lpstr>4.3. Проведение консультаций для различных категорий обучающихся на личном сайте учителя (личной странице на сайте образовательной организации)</vt:lpstr>
      <vt:lpstr>4.4. Разработка программы партнерского взаимодействия с родителями (законными представителями) обучающихся для решения образовательных задач с использованием методов и средств психолого-педагогического просвещения</vt:lpstr>
      <vt:lpstr>4.5. Участие педагога в деятельности общественно-профессиональных сообществ (родительская общественность, представители медицинских организаций и правоохранительных органов)</vt:lpstr>
      <vt:lpstr>5. 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 в том числе дистанционных образовательных технологий или электронного обучения</vt:lpstr>
      <vt:lpstr>5.3. Краткая характеристика опыта эффективного использования дистанционных образовательных технологий или электронного обучения для организации образовательного процесса</vt:lpstr>
      <vt:lpstr>5.3. Краткая характеристика опыта эффективного использования дистанционных образовательных технологий или электронного обучения для организации образовательного процесса</vt:lpstr>
      <vt:lpstr>5.4. Повышение качества образовательного процесса средствами дистанционных технологий обучения или электронного обучения с использованием мультимедийных УМК, собственного сайта и разработанных дистанционных курсов</vt:lpstr>
      <vt:lpstr>5.5. Обоснованность и результативность применения современных образовательных технологий, используемых учителем, при реализации инновационного содержания современных учебно-методических комплексов</vt:lpstr>
      <vt:lpstr>5.6. Разработка и использование новых цифровых методов и форм фиксации и оценивания учебных достижений обучающихся</vt:lpstr>
      <vt:lpstr>5.6. Разработка и использование новых цифровых методов и форм фиксации и оценивания учебных достижений обучающихся</vt:lpstr>
      <vt:lpstr>6.Непрерывность профессионального развития учителя 6.1. Авторская характеристика индивидуальной модели развития профессиональных компетенций в условиях Национальной системы учительского роста</vt:lpstr>
      <vt:lpstr>6.2 Своевременность и актуальность содержания, многообразия форм и эффективность повышения квалификации</vt:lpstr>
      <vt:lpstr>6.3 Совершенствование профессионального мастерства педагога посредством участия в научных конференциях, научно-практических и методических семинарах, тренингах, в деятельности педагогических клубов, ассоциаций, сетевых сообществах педагогов.</vt:lpstr>
      <vt:lpstr>6.2 Своевременность и актуальность содержания, многообразия форм и эффективность повышения квалификации</vt:lpstr>
      <vt:lpstr>Презентация PowerPoint</vt:lpstr>
      <vt:lpstr>Презентация PowerPoint</vt:lpstr>
      <vt:lpstr>Презентация PowerPoint</vt:lpstr>
      <vt:lpstr>6.5 Деятельность педагога в профессиональном экспертном сообществе, подтвержденная документально.</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164</cp:revision>
  <dcterms:created xsi:type="dcterms:W3CDTF">2021-03-22T19:25:40Z</dcterms:created>
  <dcterms:modified xsi:type="dcterms:W3CDTF">2021-03-25T05:02:21Z</dcterms:modified>
</cp:coreProperties>
</file>